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4208" r:id="rId2"/>
    <p:sldMasterId id="2147484259" r:id="rId3"/>
    <p:sldMasterId id="2147484500" r:id="rId4"/>
    <p:sldMasterId id="2147484758" r:id="rId5"/>
  </p:sldMasterIdLst>
  <p:notesMasterIdLst>
    <p:notesMasterId r:id="rId21"/>
  </p:notesMasterIdLst>
  <p:handoutMasterIdLst>
    <p:handoutMasterId r:id="rId22"/>
  </p:handoutMasterIdLst>
  <p:sldIdLst>
    <p:sldId id="797" r:id="rId6"/>
    <p:sldId id="841" r:id="rId7"/>
    <p:sldId id="504" r:id="rId8"/>
    <p:sldId id="810" r:id="rId9"/>
    <p:sldId id="811" r:id="rId10"/>
    <p:sldId id="763" r:id="rId11"/>
    <p:sldId id="330" r:id="rId12"/>
    <p:sldId id="812" r:id="rId13"/>
    <p:sldId id="808" r:id="rId14"/>
    <p:sldId id="837" r:id="rId15"/>
    <p:sldId id="796" r:id="rId16"/>
    <p:sldId id="782" r:id="rId17"/>
    <p:sldId id="687" r:id="rId18"/>
    <p:sldId id="750" r:id="rId19"/>
    <p:sldId id="732" r:id="rId20"/>
  </p:sldIdLst>
  <p:sldSz cx="24377650" cy="13716000"/>
  <p:notesSz cx="6881813" cy="9296400"/>
  <p:embeddedFontLst>
    <p:embeddedFont>
      <p:font typeface="Arimo" panose="020B0604020202020204" charset="0"/>
      <p:regular r:id="rId23"/>
      <p:bold r:id="rId24"/>
      <p:italic r:id="rId25"/>
      <p:boldItalic r:id="rId26"/>
    </p:embeddedFont>
    <p:embeddedFont>
      <p:font typeface="Bradley Hand ITC" panose="03070402050302030203" pitchFamily="66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Light" panose="020F0502020204030203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070FF"/>
    <a:srgbClr val="E58951"/>
    <a:srgbClr val="E27A3A"/>
    <a:srgbClr val="E37F41"/>
    <a:srgbClr val="E97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660"/>
  </p:normalViewPr>
  <p:slideViewPr>
    <p:cSldViewPr snapToGrid="0">
      <p:cViewPr varScale="1">
        <p:scale>
          <a:sx n="27" d="100"/>
          <a:sy n="27" d="100"/>
        </p:scale>
        <p:origin x="116" y="252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6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4D53D3C-8E16-4B63-8618-CCDCE6EEAA00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3867D7C-C499-4A3E-9B38-4047972F1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427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4854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7282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9709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621368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545641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46991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9418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149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marL="0" marR="0" lvl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96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85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marL="0" marR="0" lvl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4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15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marL="0" marR="0" lvl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00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21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71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15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3001631" y="3763983"/>
            <a:ext cx="9740899" cy="8402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66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IMG">
  <p:cSld name="3_PlaceholderIM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5224257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12188825" y="5224257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18283237" y="5224257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12188825" y="9157353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6"/>
          </p:nvPr>
        </p:nvSpPr>
        <p:spPr>
          <a:xfrm>
            <a:off x="18283237" y="9157349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7"/>
          </p:nvPr>
        </p:nvSpPr>
        <p:spPr>
          <a:xfrm>
            <a:off x="6094412" y="915735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3513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-701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8274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477149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21561901" y="1663150"/>
            <a:ext cx="2491199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4" tIns="91354" rIns="91354" bIns="91354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Lato"/>
                <a:ea typeface="Lato"/>
                <a:cs typeface="Lato"/>
                <a:sym typeface="Lato"/>
              </a:rPr>
              <a:t>@DrTroyHall</a:t>
            </a:r>
            <a:endParaRPr sz="2999" b="1" dirty="0">
              <a:solidFill>
                <a:srgbClr val="FF642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166831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3636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6412068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3"/>
          </p:nvPr>
        </p:nvSpPr>
        <p:spPr>
          <a:xfrm>
            <a:off x="8966445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4"/>
          </p:nvPr>
        </p:nvSpPr>
        <p:spPr>
          <a:xfrm>
            <a:off x="1520831" y="5328141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0981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IMG">
  <p:cSld name="3_PlaceholderIM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12188825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18283237" y="522426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12188825" y="9157357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6"/>
          </p:nvPr>
        </p:nvSpPr>
        <p:spPr>
          <a:xfrm>
            <a:off x="18283237" y="9157353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7"/>
          </p:nvPr>
        </p:nvSpPr>
        <p:spPr>
          <a:xfrm>
            <a:off x="6094412" y="9157355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1985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2578577" y="0"/>
            <a:ext cx="117990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3676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946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" y="0"/>
            <a:ext cx="2437764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3"/>
          </p:nvPr>
        </p:nvSpPr>
        <p:spPr>
          <a:xfrm>
            <a:off x="14517134" y="2793603"/>
            <a:ext cx="6472240" cy="8651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501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8338810" y="4918605"/>
            <a:ext cx="7928631" cy="4797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3290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3513711" y="4534817"/>
            <a:ext cx="9151442" cy="56676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44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2578577" y="0"/>
            <a:ext cx="117990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5986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 Circles">
  <p:cSld name="Placeholder 2 Circl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3388854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3"/>
          </p:nvPr>
        </p:nvSpPr>
        <p:spPr>
          <a:xfrm>
            <a:off x="4702054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930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21766" y="4180912"/>
            <a:ext cx="94812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8989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4" y="9"/>
            <a:ext cx="24377646" cy="7673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185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" y="2"/>
            <a:ext cx="243776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114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2876879" y="510049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3"/>
          </p:nvPr>
        </p:nvSpPr>
        <p:spPr>
          <a:xfrm>
            <a:off x="13908702" y="510049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2876879" y="8883551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5"/>
          </p:nvPr>
        </p:nvSpPr>
        <p:spPr>
          <a:xfrm>
            <a:off x="13908702" y="8883551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975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2315716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2315716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2315716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9416994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9416994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9416994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8"/>
          </p:nvPr>
        </p:nvSpPr>
        <p:spPr>
          <a:xfrm>
            <a:off x="16518272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9"/>
          </p:nvPr>
        </p:nvSpPr>
        <p:spPr>
          <a:xfrm>
            <a:off x="16518272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518272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972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4" y="2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3"/>
          </p:nvPr>
        </p:nvSpPr>
        <p:spPr>
          <a:xfrm>
            <a:off x="12188829" y="6858000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70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6092832" y="0"/>
            <a:ext cx="1828482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1928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5096138" y="1030161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5096138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4"/>
          </p:nvPr>
        </p:nvSpPr>
        <p:spPr>
          <a:xfrm>
            <a:off x="10040474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5"/>
          </p:nvPr>
        </p:nvSpPr>
        <p:spPr>
          <a:xfrm>
            <a:off x="15036672" y="49288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6"/>
          </p:nvPr>
        </p:nvSpPr>
        <p:spPr>
          <a:xfrm>
            <a:off x="2421428" y="753588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7"/>
          </p:nvPr>
        </p:nvSpPr>
        <p:spPr>
          <a:xfrm>
            <a:off x="7391704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8"/>
          </p:nvPr>
        </p:nvSpPr>
        <p:spPr>
          <a:xfrm>
            <a:off x="12361971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9"/>
          </p:nvPr>
        </p:nvSpPr>
        <p:spPr>
          <a:xfrm>
            <a:off x="17332234" y="754855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10040474" y="1028767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15036672" y="1028767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78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1261327" y="2943692"/>
            <a:ext cx="1855491" cy="18559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9332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3270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3"/>
          </p:nvPr>
        </p:nvSpPr>
        <p:spPr>
          <a:xfrm>
            <a:off x="492176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4"/>
          </p:nvPr>
        </p:nvSpPr>
        <p:spPr>
          <a:xfrm>
            <a:off x="984354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1476530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6"/>
          </p:nvPr>
        </p:nvSpPr>
        <p:spPr>
          <a:xfrm>
            <a:off x="19687072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7"/>
          </p:nvPr>
        </p:nvSpPr>
        <p:spPr>
          <a:xfrm>
            <a:off x="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492176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9"/>
          </p:nvPr>
        </p:nvSpPr>
        <p:spPr>
          <a:xfrm>
            <a:off x="984354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13"/>
          </p:nvPr>
        </p:nvSpPr>
        <p:spPr>
          <a:xfrm>
            <a:off x="1476530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14"/>
          </p:nvPr>
        </p:nvSpPr>
        <p:spPr>
          <a:xfrm>
            <a:off x="19687072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15"/>
          </p:nvPr>
        </p:nvSpPr>
        <p:spPr>
          <a:xfrm>
            <a:off x="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16"/>
          </p:nvPr>
        </p:nvSpPr>
        <p:spPr>
          <a:xfrm>
            <a:off x="492176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17"/>
          </p:nvPr>
        </p:nvSpPr>
        <p:spPr>
          <a:xfrm>
            <a:off x="984354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18"/>
          </p:nvPr>
        </p:nvSpPr>
        <p:spPr>
          <a:xfrm>
            <a:off x="1476530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19"/>
          </p:nvPr>
        </p:nvSpPr>
        <p:spPr>
          <a:xfrm>
            <a:off x="19687072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76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84192" y="5018052"/>
            <a:ext cx="6476631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8970481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097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5" y="4196235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3"/>
          </p:nvPr>
        </p:nvSpPr>
        <p:spPr>
          <a:xfrm>
            <a:off x="15236832" y="4196235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5519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431424" y="5367290"/>
            <a:ext cx="8028055" cy="6048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3"/>
          </p:nvPr>
        </p:nvSpPr>
        <p:spPr>
          <a:xfrm>
            <a:off x="10197842" y="7027620"/>
            <a:ext cx="2443398" cy="4306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2154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13403771" y="0"/>
            <a:ext cx="1097388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8999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Images">
  <p:cSld name="1_4 Imag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5" y="0"/>
            <a:ext cx="24377648" cy="80399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3501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4" y="10980771"/>
            <a:ext cx="24377646" cy="27352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743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4" y="10980773"/>
            <a:ext cx="24377646" cy="27352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415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6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" y="0"/>
            <a:ext cx="2437764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3"/>
          </p:nvPr>
        </p:nvSpPr>
        <p:spPr>
          <a:xfrm>
            <a:off x="14517130" y="2793603"/>
            <a:ext cx="6472240" cy="8651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4445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3001631" y="3763985"/>
            <a:ext cx="9740899" cy="8402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058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963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528769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12190416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4"/>
          </p:nvPr>
        </p:nvSpPr>
        <p:spPr>
          <a:xfrm>
            <a:off x="8298550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5"/>
          </p:nvPr>
        </p:nvSpPr>
        <p:spPr>
          <a:xfrm>
            <a:off x="18951099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9081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520827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3"/>
          </p:nvPr>
        </p:nvSpPr>
        <p:spPr>
          <a:xfrm>
            <a:off x="5616748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4"/>
          </p:nvPr>
        </p:nvSpPr>
        <p:spPr>
          <a:xfrm>
            <a:off x="9712669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5"/>
          </p:nvPr>
        </p:nvSpPr>
        <p:spPr>
          <a:xfrm>
            <a:off x="13808590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6"/>
          </p:nvPr>
        </p:nvSpPr>
        <p:spPr>
          <a:xfrm>
            <a:off x="17904515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370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3776948" y="0"/>
            <a:ext cx="729886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0919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-701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4145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477149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21561901" y="1663150"/>
            <a:ext cx="2491199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91378" rIns="91378" bIns="91378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Lato"/>
                <a:ea typeface="Lato"/>
                <a:cs typeface="Lato"/>
                <a:sym typeface="Lato"/>
              </a:rPr>
              <a:t>@DrTroyHall</a:t>
            </a:r>
            <a:endParaRPr sz="2999" b="1" dirty="0">
              <a:solidFill>
                <a:srgbClr val="FF642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228989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7029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6412066" y="5328139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3"/>
          </p:nvPr>
        </p:nvSpPr>
        <p:spPr>
          <a:xfrm>
            <a:off x="8966445" y="5328139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4"/>
          </p:nvPr>
        </p:nvSpPr>
        <p:spPr>
          <a:xfrm>
            <a:off x="1520829" y="5328139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428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IMG">
  <p:cSld name="3_PlaceholderIM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0" y="5224259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3"/>
          </p:nvPr>
        </p:nvSpPr>
        <p:spPr>
          <a:xfrm>
            <a:off x="12188825" y="5224259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18283237" y="5224259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12188825" y="9157355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6"/>
          </p:nvPr>
        </p:nvSpPr>
        <p:spPr>
          <a:xfrm>
            <a:off x="18283237" y="9157351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7"/>
          </p:nvPr>
        </p:nvSpPr>
        <p:spPr>
          <a:xfrm>
            <a:off x="6094412" y="9157353"/>
            <a:ext cx="6094413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1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8338810" y="4918601"/>
            <a:ext cx="7928631" cy="4797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347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2578577" y="0"/>
            <a:ext cx="1179907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3383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701" cy="88169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7912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5" y="0"/>
            <a:ext cx="24377648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3"/>
          </p:nvPr>
        </p:nvSpPr>
        <p:spPr>
          <a:xfrm>
            <a:off x="14517132" y="2793603"/>
            <a:ext cx="6472240" cy="86519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6636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8338810" y="4918603"/>
            <a:ext cx="7928631" cy="4797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4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3513709" y="4534815"/>
            <a:ext cx="9151442" cy="56676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7980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 Circles">
  <p:cSld name="Placeholder 2 Circl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3388852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3"/>
          </p:nvPr>
        </p:nvSpPr>
        <p:spPr>
          <a:xfrm>
            <a:off x="4702052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3348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21766" y="4180912"/>
            <a:ext cx="94812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8083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4" y="7"/>
            <a:ext cx="24377646" cy="7673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9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" y="2"/>
            <a:ext cx="243776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0514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2876877" y="5100495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3"/>
          </p:nvPr>
        </p:nvSpPr>
        <p:spPr>
          <a:xfrm>
            <a:off x="13908700" y="5100495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2876877" y="8883549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5"/>
          </p:nvPr>
        </p:nvSpPr>
        <p:spPr>
          <a:xfrm>
            <a:off x="13908700" y="8883549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8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3513707" y="4534813"/>
            <a:ext cx="9151442" cy="56676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6251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2315714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2315714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2315714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9416992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9416992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9416992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8"/>
          </p:nvPr>
        </p:nvSpPr>
        <p:spPr>
          <a:xfrm>
            <a:off x="16518270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9"/>
          </p:nvPr>
        </p:nvSpPr>
        <p:spPr>
          <a:xfrm>
            <a:off x="16518270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518270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1573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4" y="2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3"/>
          </p:nvPr>
        </p:nvSpPr>
        <p:spPr>
          <a:xfrm>
            <a:off x="12188829" y="6858000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0388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6092830" y="0"/>
            <a:ext cx="1828482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4063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5096136" y="1030161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5096136" y="492884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4"/>
          </p:nvPr>
        </p:nvSpPr>
        <p:spPr>
          <a:xfrm>
            <a:off x="10040472" y="492884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5"/>
          </p:nvPr>
        </p:nvSpPr>
        <p:spPr>
          <a:xfrm>
            <a:off x="15036672" y="4928845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6"/>
          </p:nvPr>
        </p:nvSpPr>
        <p:spPr>
          <a:xfrm>
            <a:off x="2421428" y="753588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7"/>
          </p:nvPr>
        </p:nvSpPr>
        <p:spPr>
          <a:xfrm>
            <a:off x="7391702" y="7548549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8"/>
          </p:nvPr>
        </p:nvSpPr>
        <p:spPr>
          <a:xfrm>
            <a:off x="12361969" y="7548549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9"/>
          </p:nvPr>
        </p:nvSpPr>
        <p:spPr>
          <a:xfrm>
            <a:off x="17332234" y="7548549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10040472" y="1028767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15036672" y="1028767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432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1261325" y="2943692"/>
            <a:ext cx="1855491" cy="18559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1583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9609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3"/>
          </p:nvPr>
        </p:nvSpPr>
        <p:spPr>
          <a:xfrm>
            <a:off x="492176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4"/>
          </p:nvPr>
        </p:nvSpPr>
        <p:spPr>
          <a:xfrm>
            <a:off x="984354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1476530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6"/>
          </p:nvPr>
        </p:nvSpPr>
        <p:spPr>
          <a:xfrm>
            <a:off x="19687072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7"/>
          </p:nvPr>
        </p:nvSpPr>
        <p:spPr>
          <a:xfrm>
            <a:off x="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492176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9"/>
          </p:nvPr>
        </p:nvSpPr>
        <p:spPr>
          <a:xfrm>
            <a:off x="984354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13"/>
          </p:nvPr>
        </p:nvSpPr>
        <p:spPr>
          <a:xfrm>
            <a:off x="1476530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14"/>
          </p:nvPr>
        </p:nvSpPr>
        <p:spPr>
          <a:xfrm>
            <a:off x="19687072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15"/>
          </p:nvPr>
        </p:nvSpPr>
        <p:spPr>
          <a:xfrm>
            <a:off x="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16"/>
          </p:nvPr>
        </p:nvSpPr>
        <p:spPr>
          <a:xfrm>
            <a:off x="492176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17"/>
          </p:nvPr>
        </p:nvSpPr>
        <p:spPr>
          <a:xfrm>
            <a:off x="984354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18"/>
          </p:nvPr>
        </p:nvSpPr>
        <p:spPr>
          <a:xfrm>
            <a:off x="1476530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19"/>
          </p:nvPr>
        </p:nvSpPr>
        <p:spPr>
          <a:xfrm>
            <a:off x="19687072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0327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84190" y="5018052"/>
            <a:ext cx="6476631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8970481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8540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3" y="4196233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3"/>
          </p:nvPr>
        </p:nvSpPr>
        <p:spPr>
          <a:xfrm>
            <a:off x="15236830" y="4196233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6661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431422" y="5367290"/>
            <a:ext cx="8028055" cy="6048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3"/>
          </p:nvPr>
        </p:nvSpPr>
        <p:spPr>
          <a:xfrm>
            <a:off x="10197842" y="7027620"/>
            <a:ext cx="2443398" cy="4306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8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 Circles">
  <p:cSld name="Placeholder 2 Circl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3388850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3"/>
          </p:nvPr>
        </p:nvSpPr>
        <p:spPr>
          <a:xfrm>
            <a:off x="4702050" y="4548108"/>
            <a:ext cx="6245351" cy="624535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73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13403771" y="0"/>
            <a:ext cx="1097388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6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9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6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7097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8773-6812-4574-93AF-B8A14D35D913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9385" y="2072043"/>
            <a:ext cx="1218883" cy="882650"/>
          </a:xfrm>
        </p:spPr>
        <p:txBody>
          <a:bodyPr/>
          <a:lstStyle/>
          <a:p>
            <a:fld id="{DD98EB0B-4EE6-4F64-AD51-C245F5A00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1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21766" y="4180912"/>
            <a:ext cx="94812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73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4" y="5"/>
            <a:ext cx="24377646" cy="76730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8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4" y="2"/>
            <a:ext cx="243776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8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04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2876875" y="5100493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3"/>
          </p:nvPr>
        </p:nvSpPr>
        <p:spPr>
          <a:xfrm>
            <a:off x="13908698" y="5100493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2876875" y="888354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5"/>
          </p:nvPr>
        </p:nvSpPr>
        <p:spPr>
          <a:xfrm>
            <a:off x="13908698" y="8883547"/>
            <a:ext cx="2961091" cy="29618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42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2315712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2315712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2315712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9416990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9416990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9416990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8"/>
          </p:nvPr>
        </p:nvSpPr>
        <p:spPr>
          <a:xfrm>
            <a:off x="16518268" y="4540282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9"/>
          </p:nvPr>
        </p:nvSpPr>
        <p:spPr>
          <a:xfrm>
            <a:off x="16518268" y="709126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518268" y="9364556"/>
            <a:ext cx="1855975" cy="18564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286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>
            <a:off x="4" y="2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3"/>
          </p:nvPr>
        </p:nvSpPr>
        <p:spPr>
          <a:xfrm>
            <a:off x="12188829" y="6858000"/>
            <a:ext cx="1218882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07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6092828" y="0"/>
            <a:ext cx="1828482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809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5096134" y="10301609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3"/>
          </p:nvPr>
        </p:nvSpPr>
        <p:spPr>
          <a:xfrm>
            <a:off x="5096134" y="492884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4"/>
          </p:nvPr>
        </p:nvSpPr>
        <p:spPr>
          <a:xfrm>
            <a:off x="10040470" y="492884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5"/>
          </p:nvPr>
        </p:nvSpPr>
        <p:spPr>
          <a:xfrm>
            <a:off x="15036672" y="4928843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6"/>
          </p:nvPr>
        </p:nvSpPr>
        <p:spPr>
          <a:xfrm>
            <a:off x="2421428" y="7535879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7"/>
          </p:nvPr>
        </p:nvSpPr>
        <p:spPr>
          <a:xfrm>
            <a:off x="7391700" y="75485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8"/>
          </p:nvPr>
        </p:nvSpPr>
        <p:spPr>
          <a:xfrm>
            <a:off x="12361967" y="75485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9"/>
          </p:nvPr>
        </p:nvSpPr>
        <p:spPr>
          <a:xfrm>
            <a:off x="17332234" y="7548547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13"/>
          </p:nvPr>
        </p:nvSpPr>
        <p:spPr>
          <a:xfrm>
            <a:off x="10040470" y="1028767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15036672" y="10287671"/>
            <a:ext cx="4591126" cy="20901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84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1261323" y="2943692"/>
            <a:ext cx="1855491" cy="18559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61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08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70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3"/>
          </p:nvPr>
        </p:nvSpPr>
        <p:spPr>
          <a:xfrm>
            <a:off x="492176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4"/>
          </p:nvPr>
        </p:nvSpPr>
        <p:spPr>
          <a:xfrm>
            <a:off x="9843540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5"/>
          </p:nvPr>
        </p:nvSpPr>
        <p:spPr>
          <a:xfrm>
            <a:off x="14765306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6"/>
          </p:nvPr>
        </p:nvSpPr>
        <p:spPr>
          <a:xfrm>
            <a:off x="19687072" y="0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7"/>
          </p:nvPr>
        </p:nvSpPr>
        <p:spPr>
          <a:xfrm>
            <a:off x="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8"/>
          </p:nvPr>
        </p:nvSpPr>
        <p:spPr>
          <a:xfrm>
            <a:off x="492176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9"/>
          </p:nvPr>
        </p:nvSpPr>
        <p:spPr>
          <a:xfrm>
            <a:off x="9843540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13"/>
          </p:nvPr>
        </p:nvSpPr>
        <p:spPr>
          <a:xfrm>
            <a:off x="14765306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14"/>
          </p:nvPr>
        </p:nvSpPr>
        <p:spPr>
          <a:xfrm>
            <a:off x="19687072" y="4627756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15"/>
          </p:nvPr>
        </p:nvSpPr>
        <p:spPr>
          <a:xfrm>
            <a:off x="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16"/>
          </p:nvPr>
        </p:nvSpPr>
        <p:spPr>
          <a:xfrm>
            <a:off x="492176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17"/>
          </p:nvPr>
        </p:nvSpPr>
        <p:spPr>
          <a:xfrm>
            <a:off x="9843540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18"/>
          </p:nvPr>
        </p:nvSpPr>
        <p:spPr>
          <a:xfrm>
            <a:off x="14765306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19"/>
          </p:nvPr>
        </p:nvSpPr>
        <p:spPr>
          <a:xfrm>
            <a:off x="19687072" y="9311268"/>
            <a:ext cx="4690578" cy="446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437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84188" y="5018052"/>
            <a:ext cx="6476631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3"/>
          </p:nvPr>
        </p:nvSpPr>
        <p:spPr>
          <a:xfrm>
            <a:off x="8970481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629" cy="36799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3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" y="4196231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3"/>
          </p:nvPr>
        </p:nvSpPr>
        <p:spPr>
          <a:xfrm>
            <a:off x="15236828" y="4196231"/>
            <a:ext cx="9140825" cy="84049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51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528767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12190414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4"/>
          </p:nvPr>
        </p:nvSpPr>
        <p:spPr>
          <a:xfrm>
            <a:off x="8298548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5"/>
          </p:nvPr>
        </p:nvSpPr>
        <p:spPr>
          <a:xfrm>
            <a:off x="18951097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230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431420" y="5367290"/>
            <a:ext cx="8028055" cy="60485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3"/>
          </p:nvPr>
        </p:nvSpPr>
        <p:spPr>
          <a:xfrm>
            <a:off x="10197842" y="7027620"/>
            <a:ext cx="2443398" cy="4306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315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13403771" y="0"/>
            <a:ext cx="1097388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224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2244726"/>
            <a:ext cx="20721003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91CD-CECE-40AB-BF39-6FF76C1ED84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1895-2029-4B86-AF94-552F4B50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Images">
  <p:cSld name="1_4 Imag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3" y="0"/>
            <a:ext cx="24377648" cy="80399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95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5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3001634" y="3763980"/>
            <a:ext cx="9741001" cy="840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538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pic" idx="2"/>
          </p:nvPr>
        </p:nvSpPr>
        <p:spPr>
          <a:xfrm>
            <a:off x="7" y="0"/>
            <a:ext cx="243777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751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528769" y="4537456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3"/>
          </p:nvPr>
        </p:nvSpPr>
        <p:spPr>
          <a:xfrm>
            <a:off x="12190416" y="4537456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4"/>
          </p:nvPr>
        </p:nvSpPr>
        <p:spPr>
          <a:xfrm>
            <a:off x="8298550" y="8432800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5"/>
          </p:nvPr>
        </p:nvSpPr>
        <p:spPr>
          <a:xfrm>
            <a:off x="18951099" y="8432800"/>
            <a:ext cx="3895199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297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1520827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3"/>
          </p:nvPr>
        </p:nvSpPr>
        <p:spPr>
          <a:xfrm>
            <a:off x="5616748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idx="4"/>
          </p:nvPr>
        </p:nvSpPr>
        <p:spPr>
          <a:xfrm>
            <a:off x="9712669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5"/>
          </p:nvPr>
        </p:nvSpPr>
        <p:spPr>
          <a:xfrm>
            <a:off x="13808590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6"/>
          </p:nvPr>
        </p:nvSpPr>
        <p:spPr>
          <a:xfrm>
            <a:off x="17904515" y="3876114"/>
            <a:ext cx="3613801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1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520825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3"/>
          </p:nvPr>
        </p:nvSpPr>
        <p:spPr>
          <a:xfrm>
            <a:off x="5616746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4"/>
          </p:nvPr>
        </p:nvSpPr>
        <p:spPr>
          <a:xfrm>
            <a:off x="9712667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5"/>
          </p:nvPr>
        </p:nvSpPr>
        <p:spPr>
          <a:xfrm>
            <a:off x="13808588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6"/>
          </p:nvPr>
        </p:nvSpPr>
        <p:spPr>
          <a:xfrm>
            <a:off x="17904513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44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13776948" y="0"/>
            <a:ext cx="729900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556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-7011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076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14771495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972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280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idx="2"/>
          </p:nvPr>
        </p:nvSpPr>
        <p:spPr>
          <a:xfrm>
            <a:off x="16412063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3"/>
          </p:nvPr>
        </p:nvSpPr>
        <p:spPr>
          <a:xfrm>
            <a:off x="8966444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4"/>
          </p:nvPr>
        </p:nvSpPr>
        <p:spPr>
          <a:xfrm>
            <a:off x="1520826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791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pic" idx="2"/>
          </p:nvPr>
        </p:nvSpPr>
        <p:spPr>
          <a:xfrm>
            <a:off x="12578580" y="0"/>
            <a:ext cx="1179900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41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6797355" y="2394546"/>
            <a:ext cx="5002801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3"/>
          </p:nvPr>
        </p:nvSpPr>
        <p:spPr>
          <a:xfrm>
            <a:off x="12717631" y="2394546"/>
            <a:ext cx="5002801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74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3" y="0"/>
            <a:ext cx="243777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3"/>
          </p:nvPr>
        </p:nvSpPr>
        <p:spPr>
          <a:xfrm>
            <a:off x="14517130" y="2793604"/>
            <a:ext cx="6472200" cy="86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306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8338813" y="4918600"/>
            <a:ext cx="7928701" cy="479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511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13513706" y="4534812"/>
            <a:ext cx="9151500" cy="566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8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3776946" y="0"/>
            <a:ext cx="729886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09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1721767" y="4180912"/>
            <a:ext cx="9481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875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73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idx="2"/>
          </p:nvPr>
        </p:nvSpPr>
        <p:spPr>
          <a:xfrm>
            <a:off x="7" y="4"/>
            <a:ext cx="24377700" cy="767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178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7" y="2"/>
            <a:ext cx="24377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935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pic" idx="2"/>
          </p:nvPr>
        </p:nvSpPr>
        <p:spPr>
          <a:xfrm>
            <a:off x="2876874" y="5100492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pic" idx="3"/>
          </p:nvPr>
        </p:nvSpPr>
        <p:spPr>
          <a:xfrm>
            <a:off x="13908697" y="5100492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4"/>
          </p:nvPr>
        </p:nvSpPr>
        <p:spPr>
          <a:xfrm>
            <a:off x="2876874" y="8883546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5"/>
          </p:nvPr>
        </p:nvSpPr>
        <p:spPr>
          <a:xfrm>
            <a:off x="13908697" y="8883546"/>
            <a:ext cx="2961001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05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pic" idx="2"/>
          </p:nvPr>
        </p:nvSpPr>
        <p:spPr>
          <a:xfrm>
            <a:off x="2315711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2315711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4"/>
          </p:nvPr>
        </p:nvSpPr>
        <p:spPr>
          <a:xfrm>
            <a:off x="2315711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idx="5"/>
          </p:nvPr>
        </p:nvSpPr>
        <p:spPr>
          <a:xfrm>
            <a:off x="9416989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pic" idx="6"/>
          </p:nvPr>
        </p:nvSpPr>
        <p:spPr>
          <a:xfrm>
            <a:off x="9416989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7"/>
          </p:nvPr>
        </p:nvSpPr>
        <p:spPr>
          <a:xfrm>
            <a:off x="9416989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8"/>
          </p:nvPr>
        </p:nvSpPr>
        <p:spPr>
          <a:xfrm>
            <a:off x="16518267" y="4540282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pic" idx="9"/>
          </p:nvPr>
        </p:nvSpPr>
        <p:spPr>
          <a:xfrm>
            <a:off x="16518267" y="709126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pic" idx="13"/>
          </p:nvPr>
        </p:nvSpPr>
        <p:spPr>
          <a:xfrm>
            <a:off x="16518267" y="9364556"/>
            <a:ext cx="1856101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267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7" y="2"/>
            <a:ext cx="12188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3"/>
          </p:nvPr>
        </p:nvSpPr>
        <p:spPr>
          <a:xfrm>
            <a:off x="12188832" y="6858000"/>
            <a:ext cx="12188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73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pic" idx="2"/>
          </p:nvPr>
        </p:nvSpPr>
        <p:spPr>
          <a:xfrm>
            <a:off x="6092830" y="0"/>
            <a:ext cx="182846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19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pic" idx="2"/>
          </p:nvPr>
        </p:nvSpPr>
        <p:spPr>
          <a:xfrm>
            <a:off x="5096131" y="10301608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pic" idx="3"/>
          </p:nvPr>
        </p:nvSpPr>
        <p:spPr>
          <a:xfrm>
            <a:off x="5096131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pic" idx="4"/>
          </p:nvPr>
        </p:nvSpPr>
        <p:spPr>
          <a:xfrm>
            <a:off x="10040467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5"/>
          </p:nvPr>
        </p:nvSpPr>
        <p:spPr>
          <a:xfrm>
            <a:off x="15036669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6"/>
          </p:nvPr>
        </p:nvSpPr>
        <p:spPr>
          <a:xfrm>
            <a:off x="2421425" y="7535878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7"/>
          </p:nvPr>
        </p:nvSpPr>
        <p:spPr>
          <a:xfrm>
            <a:off x="7391697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8"/>
          </p:nvPr>
        </p:nvSpPr>
        <p:spPr>
          <a:xfrm>
            <a:off x="12361966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pic" idx="9"/>
          </p:nvPr>
        </p:nvSpPr>
        <p:spPr>
          <a:xfrm>
            <a:off x="17332233" y="7548546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idx="13"/>
          </p:nvPr>
        </p:nvSpPr>
        <p:spPr>
          <a:xfrm>
            <a:off x="10040467" y="10287670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idx="14"/>
          </p:nvPr>
        </p:nvSpPr>
        <p:spPr>
          <a:xfrm>
            <a:off x="15036669" y="10287670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54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pic" idx="2"/>
          </p:nvPr>
        </p:nvSpPr>
        <p:spPr>
          <a:xfrm>
            <a:off x="11261322" y="2943694"/>
            <a:ext cx="1855501" cy="185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2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-701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344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pic" idx="2"/>
          </p:nvPr>
        </p:nvSpPr>
        <p:spPr>
          <a:xfrm>
            <a:off x="4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348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pic" idx="2"/>
          </p:nvPr>
        </p:nvSpPr>
        <p:spPr>
          <a:xfrm>
            <a:off x="1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pic" idx="3"/>
          </p:nvPr>
        </p:nvSpPr>
        <p:spPr>
          <a:xfrm>
            <a:off x="4921767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pic" idx="4"/>
          </p:nvPr>
        </p:nvSpPr>
        <p:spPr>
          <a:xfrm>
            <a:off x="9843539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idx="5"/>
          </p:nvPr>
        </p:nvSpPr>
        <p:spPr>
          <a:xfrm>
            <a:off x="14765309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idx="6"/>
          </p:nvPr>
        </p:nvSpPr>
        <p:spPr>
          <a:xfrm>
            <a:off x="19687075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idx="7"/>
          </p:nvPr>
        </p:nvSpPr>
        <p:spPr>
          <a:xfrm>
            <a:off x="1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8"/>
          </p:nvPr>
        </p:nvSpPr>
        <p:spPr>
          <a:xfrm>
            <a:off x="4921767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pic" idx="9"/>
          </p:nvPr>
        </p:nvSpPr>
        <p:spPr>
          <a:xfrm>
            <a:off x="9843539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pic" idx="13"/>
          </p:nvPr>
        </p:nvSpPr>
        <p:spPr>
          <a:xfrm>
            <a:off x="14765309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pic" idx="14"/>
          </p:nvPr>
        </p:nvSpPr>
        <p:spPr>
          <a:xfrm>
            <a:off x="19687075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15"/>
          </p:nvPr>
        </p:nvSpPr>
        <p:spPr>
          <a:xfrm>
            <a:off x="1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pic" idx="16"/>
          </p:nvPr>
        </p:nvSpPr>
        <p:spPr>
          <a:xfrm>
            <a:off x="4921767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pic" idx="17"/>
          </p:nvPr>
        </p:nvSpPr>
        <p:spPr>
          <a:xfrm>
            <a:off x="9843539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pic" idx="18"/>
          </p:nvPr>
        </p:nvSpPr>
        <p:spPr>
          <a:xfrm>
            <a:off x="14765309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idx="19"/>
          </p:nvPr>
        </p:nvSpPr>
        <p:spPr>
          <a:xfrm>
            <a:off x="19687075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153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pic" idx="2"/>
          </p:nvPr>
        </p:nvSpPr>
        <p:spPr>
          <a:xfrm>
            <a:off x="1784187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pic" idx="3"/>
          </p:nvPr>
        </p:nvSpPr>
        <p:spPr>
          <a:xfrm>
            <a:off x="8970479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701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40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pic" idx="2"/>
          </p:nvPr>
        </p:nvSpPr>
        <p:spPr>
          <a:xfrm>
            <a:off x="3" y="4196230"/>
            <a:ext cx="9140701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idx="3"/>
          </p:nvPr>
        </p:nvSpPr>
        <p:spPr>
          <a:xfrm>
            <a:off x="15236830" y="4196230"/>
            <a:ext cx="9140701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534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pic" idx="2"/>
          </p:nvPr>
        </p:nvSpPr>
        <p:spPr>
          <a:xfrm>
            <a:off x="2431419" y="5367290"/>
            <a:ext cx="8028001" cy="604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idx="3"/>
          </p:nvPr>
        </p:nvSpPr>
        <p:spPr>
          <a:xfrm>
            <a:off x="10197841" y="7027620"/>
            <a:ext cx="2443500" cy="43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25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13403774" y="0"/>
            <a:ext cx="1097399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744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489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23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980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5597" marR="0" lvl="5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9341" marR="0" lvl="6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3084" marR="0" lvl="7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6832" marR="0" lvl="8" indent="-45687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577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942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528765" y="4537456"/>
            <a:ext cx="3895200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3"/>
          </p:nvPr>
        </p:nvSpPr>
        <p:spPr>
          <a:xfrm>
            <a:off x="12190413" y="4537456"/>
            <a:ext cx="3895200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4"/>
          </p:nvPr>
        </p:nvSpPr>
        <p:spPr>
          <a:xfrm>
            <a:off x="8298547" y="8432800"/>
            <a:ext cx="3895200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5"/>
          </p:nvPr>
        </p:nvSpPr>
        <p:spPr>
          <a:xfrm>
            <a:off x="18951095" y="8432800"/>
            <a:ext cx="3895200" cy="389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410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1520825" y="3876113"/>
            <a:ext cx="3613800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3"/>
          </p:nvPr>
        </p:nvSpPr>
        <p:spPr>
          <a:xfrm>
            <a:off x="5616746" y="3876113"/>
            <a:ext cx="3613800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idx="4"/>
          </p:nvPr>
        </p:nvSpPr>
        <p:spPr>
          <a:xfrm>
            <a:off x="9712667" y="3876113"/>
            <a:ext cx="3613800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5"/>
          </p:nvPr>
        </p:nvSpPr>
        <p:spPr>
          <a:xfrm>
            <a:off x="13808588" y="3876113"/>
            <a:ext cx="3613800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6"/>
          </p:nvPr>
        </p:nvSpPr>
        <p:spPr>
          <a:xfrm>
            <a:off x="17904513" y="3876113"/>
            <a:ext cx="3613800" cy="622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076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13776945" y="0"/>
            <a:ext cx="72990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19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4771494" y="-59312"/>
            <a:ext cx="9606154" cy="13775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21561901" y="1663150"/>
            <a:ext cx="2491199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Lato"/>
                <a:ea typeface="Lato"/>
                <a:cs typeface="Lato"/>
                <a:sym typeface="Lato"/>
              </a:rPr>
              <a:t>@DrTroyHall</a:t>
            </a:r>
            <a:endParaRPr sz="2999" b="1" dirty="0">
              <a:solidFill>
                <a:srgbClr val="FF642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0532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4 Images">
  <p:cSld name="6_4 Image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>
            <a:off x="-7014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370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IMG">
  <p:cSld name="PlaceholderIMG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14771495" y="-59312"/>
            <a:ext cx="9606300" cy="1377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935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>
            <a:off x="2118110" y="8536777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6"/>
          </p:nvPr>
        </p:nvSpPr>
        <p:spPr>
          <a:xfrm>
            <a:off x="14557045" y="4540278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pic" idx="8"/>
          </p:nvPr>
        </p:nvSpPr>
        <p:spPr>
          <a:xfrm>
            <a:off x="6264422" y="8536777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pic" idx="9"/>
          </p:nvPr>
        </p:nvSpPr>
        <p:spPr>
          <a:xfrm>
            <a:off x="10410734" y="8536777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pic" idx="13"/>
          </p:nvPr>
        </p:nvSpPr>
        <p:spPr>
          <a:xfrm>
            <a:off x="14557045" y="8536777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14"/>
          </p:nvPr>
        </p:nvSpPr>
        <p:spPr>
          <a:xfrm>
            <a:off x="18703358" y="8536777"/>
            <a:ext cx="3360300" cy="321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566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idx="2"/>
          </p:nvPr>
        </p:nvSpPr>
        <p:spPr>
          <a:xfrm>
            <a:off x="16412063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3"/>
          </p:nvPr>
        </p:nvSpPr>
        <p:spPr>
          <a:xfrm>
            <a:off x="8966444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4"/>
          </p:nvPr>
        </p:nvSpPr>
        <p:spPr>
          <a:xfrm>
            <a:off x="1520825" y="5328136"/>
            <a:ext cx="6635400" cy="393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682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Blank">
  <p:cSld name="23_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pic" idx="2"/>
          </p:nvPr>
        </p:nvSpPr>
        <p:spPr>
          <a:xfrm>
            <a:off x="12578577" y="0"/>
            <a:ext cx="117990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998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6797356" y="2394545"/>
            <a:ext cx="5002800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3"/>
          </p:nvPr>
        </p:nvSpPr>
        <p:spPr>
          <a:xfrm>
            <a:off x="12717632" y="2394545"/>
            <a:ext cx="5002800" cy="881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032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3"/>
          </p:nvPr>
        </p:nvSpPr>
        <p:spPr>
          <a:xfrm>
            <a:off x="14517127" y="2793603"/>
            <a:ext cx="6472200" cy="86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222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8338810" y="4918599"/>
            <a:ext cx="7928700" cy="479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668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Blank">
  <p:cSld name="21_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13513706" y="4534812"/>
            <a:ext cx="9151500" cy="566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070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vidual Project">
  <p:cSld name="Individual Pro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1721764" y="4180912"/>
            <a:ext cx="9481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58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IMG">
  <p:cSld name="1_PlaceholderIM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2118110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2118110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4"/>
          </p:nvPr>
        </p:nvSpPr>
        <p:spPr>
          <a:xfrm>
            <a:off x="6264422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5"/>
          </p:nvPr>
        </p:nvSpPr>
        <p:spPr>
          <a:xfrm>
            <a:off x="1041073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6"/>
          </p:nvPr>
        </p:nvSpPr>
        <p:spPr>
          <a:xfrm>
            <a:off x="14557044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7"/>
          </p:nvPr>
        </p:nvSpPr>
        <p:spPr>
          <a:xfrm>
            <a:off x="18703358" y="45402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8"/>
          </p:nvPr>
        </p:nvSpPr>
        <p:spPr>
          <a:xfrm>
            <a:off x="6264422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9"/>
          </p:nvPr>
        </p:nvSpPr>
        <p:spPr>
          <a:xfrm>
            <a:off x="1041073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13"/>
          </p:nvPr>
        </p:nvSpPr>
        <p:spPr>
          <a:xfrm>
            <a:off x="14557044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14"/>
          </p:nvPr>
        </p:nvSpPr>
        <p:spPr>
          <a:xfrm>
            <a:off x="18703358" y="8536778"/>
            <a:ext cx="3360301" cy="3210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142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36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idx="2"/>
          </p:nvPr>
        </p:nvSpPr>
        <p:spPr>
          <a:xfrm>
            <a:off x="4" y="4"/>
            <a:ext cx="24377700" cy="767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997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4" y="1"/>
            <a:ext cx="24377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890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pic" idx="2"/>
          </p:nvPr>
        </p:nvSpPr>
        <p:spPr>
          <a:xfrm>
            <a:off x="2876874" y="5100492"/>
            <a:ext cx="2961000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pic" idx="3"/>
          </p:nvPr>
        </p:nvSpPr>
        <p:spPr>
          <a:xfrm>
            <a:off x="13908697" y="5100492"/>
            <a:ext cx="2961000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4"/>
          </p:nvPr>
        </p:nvSpPr>
        <p:spPr>
          <a:xfrm>
            <a:off x="2876874" y="8883545"/>
            <a:ext cx="2961000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5"/>
          </p:nvPr>
        </p:nvSpPr>
        <p:spPr>
          <a:xfrm>
            <a:off x="13908697" y="8883545"/>
            <a:ext cx="2961000" cy="296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7683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pic" idx="2"/>
          </p:nvPr>
        </p:nvSpPr>
        <p:spPr>
          <a:xfrm>
            <a:off x="2315712" y="4540282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2315712" y="7091266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4"/>
          </p:nvPr>
        </p:nvSpPr>
        <p:spPr>
          <a:xfrm>
            <a:off x="2315712" y="9364555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pic" idx="5"/>
          </p:nvPr>
        </p:nvSpPr>
        <p:spPr>
          <a:xfrm>
            <a:off x="9416990" y="4540282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pic" idx="6"/>
          </p:nvPr>
        </p:nvSpPr>
        <p:spPr>
          <a:xfrm>
            <a:off x="9416990" y="7091266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7"/>
          </p:nvPr>
        </p:nvSpPr>
        <p:spPr>
          <a:xfrm>
            <a:off x="9416990" y="9364555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8"/>
          </p:nvPr>
        </p:nvSpPr>
        <p:spPr>
          <a:xfrm>
            <a:off x="16518267" y="4540282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pic" idx="9"/>
          </p:nvPr>
        </p:nvSpPr>
        <p:spPr>
          <a:xfrm>
            <a:off x="16518267" y="7091266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pic" idx="13"/>
          </p:nvPr>
        </p:nvSpPr>
        <p:spPr>
          <a:xfrm>
            <a:off x="16518267" y="9364555"/>
            <a:ext cx="1856100" cy="185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6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3" y="1"/>
            <a:ext cx="12188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3"/>
          </p:nvPr>
        </p:nvSpPr>
        <p:spPr>
          <a:xfrm>
            <a:off x="12188828" y="6858000"/>
            <a:ext cx="12188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105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pic" idx="2"/>
          </p:nvPr>
        </p:nvSpPr>
        <p:spPr>
          <a:xfrm>
            <a:off x="6092826" y="0"/>
            <a:ext cx="18284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103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pic" idx="2"/>
          </p:nvPr>
        </p:nvSpPr>
        <p:spPr>
          <a:xfrm>
            <a:off x="5096131" y="10301608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pic" idx="3"/>
          </p:nvPr>
        </p:nvSpPr>
        <p:spPr>
          <a:xfrm>
            <a:off x="5096131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pic" idx="4"/>
          </p:nvPr>
        </p:nvSpPr>
        <p:spPr>
          <a:xfrm>
            <a:off x="10040467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5"/>
          </p:nvPr>
        </p:nvSpPr>
        <p:spPr>
          <a:xfrm>
            <a:off x="15036670" y="4928842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6"/>
          </p:nvPr>
        </p:nvSpPr>
        <p:spPr>
          <a:xfrm>
            <a:off x="2421426" y="7535877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7"/>
          </p:nvPr>
        </p:nvSpPr>
        <p:spPr>
          <a:xfrm>
            <a:off x="7391697" y="7548545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8"/>
          </p:nvPr>
        </p:nvSpPr>
        <p:spPr>
          <a:xfrm>
            <a:off x="12361965" y="7548545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pic" idx="9"/>
          </p:nvPr>
        </p:nvSpPr>
        <p:spPr>
          <a:xfrm>
            <a:off x="17332233" y="7548545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idx="13"/>
          </p:nvPr>
        </p:nvSpPr>
        <p:spPr>
          <a:xfrm>
            <a:off x="10040467" y="10287669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pic" idx="14"/>
          </p:nvPr>
        </p:nvSpPr>
        <p:spPr>
          <a:xfrm>
            <a:off x="15036670" y="10287669"/>
            <a:ext cx="4591200" cy="20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18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pic" idx="2"/>
          </p:nvPr>
        </p:nvSpPr>
        <p:spPr>
          <a:xfrm>
            <a:off x="11261323" y="2943693"/>
            <a:ext cx="1855500" cy="185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1315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pic" idx="2"/>
          </p:nvPr>
        </p:nvSpPr>
        <p:spPr>
          <a:xfrm>
            <a:off x="4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idx="3"/>
          </p:nvPr>
        </p:nvSpPr>
        <p:spPr>
          <a:xfrm>
            <a:off x="12307572" y="0"/>
            <a:ext cx="12070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2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IMG">
  <p:cSld name="2_PlaceholderIMG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6412064" y="5328137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3"/>
          </p:nvPr>
        </p:nvSpPr>
        <p:spPr>
          <a:xfrm>
            <a:off x="8966445" y="5328137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4"/>
          </p:nvPr>
        </p:nvSpPr>
        <p:spPr>
          <a:xfrm>
            <a:off x="1520827" y="5328137"/>
            <a:ext cx="6635262" cy="39330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97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945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192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5894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6855" marR="0" lvl="5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0826" marR="0" lvl="6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4800" marR="0" lvl="7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8773" marR="0" lvl="8" indent="-4569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83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pic" idx="2"/>
          </p:nvPr>
        </p:nvSpPr>
        <p:spPr>
          <a:xfrm>
            <a:off x="1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pic" idx="3"/>
          </p:nvPr>
        </p:nvSpPr>
        <p:spPr>
          <a:xfrm>
            <a:off x="4921767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pic" idx="4"/>
          </p:nvPr>
        </p:nvSpPr>
        <p:spPr>
          <a:xfrm>
            <a:off x="9843539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idx="5"/>
          </p:nvPr>
        </p:nvSpPr>
        <p:spPr>
          <a:xfrm>
            <a:off x="14765305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pic" idx="6"/>
          </p:nvPr>
        </p:nvSpPr>
        <p:spPr>
          <a:xfrm>
            <a:off x="19687072" y="0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idx="7"/>
          </p:nvPr>
        </p:nvSpPr>
        <p:spPr>
          <a:xfrm>
            <a:off x="1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8"/>
          </p:nvPr>
        </p:nvSpPr>
        <p:spPr>
          <a:xfrm>
            <a:off x="4921767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pic" idx="9"/>
          </p:nvPr>
        </p:nvSpPr>
        <p:spPr>
          <a:xfrm>
            <a:off x="9843539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pic" idx="13"/>
          </p:nvPr>
        </p:nvSpPr>
        <p:spPr>
          <a:xfrm>
            <a:off x="14765305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pic" idx="14"/>
          </p:nvPr>
        </p:nvSpPr>
        <p:spPr>
          <a:xfrm>
            <a:off x="19687072" y="4627756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15"/>
          </p:nvPr>
        </p:nvSpPr>
        <p:spPr>
          <a:xfrm>
            <a:off x="1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pic" idx="16"/>
          </p:nvPr>
        </p:nvSpPr>
        <p:spPr>
          <a:xfrm>
            <a:off x="4921767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pic" idx="17"/>
          </p:nvPr>
        </p:nvSpPr>
        <p:spPr>
          <a:xfrm>
            <a:off x="9843539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pic" idx="18"/>
          </p:nvPr>
        </p:nvSpPr>
        <p:spPr>
          <a:xfrm>
            <a:off x="14765305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idx="19"/>
          </p:nvPr>
        </p:nvSpPr>
        <p:spPr>
          <a:xfrm>
            <a:off x="19687072" y="9311268"/>
            <a:ext cx="4690500" cy="446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3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pic" idx="2"/>
          </p:nvPr>
        </p:nvSpPr>
        <p:spPr>
          <a:xfrm>
            <a:off x="1784187" y="5018052"/>
            <a:ext cx="6476700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pic" idx="3"/>
          </p:nvPr>
        </p:nvSpPr>
        <p:spPr>
          <a:xfrm>
            <a:off x="8970480" y="5018052"/>
            <a:ext cx="6476700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pic" idx="4"/>
          </p:nvPr>
        </p:nvSpPr>
        <p:spPr>
          <a:xfrm>
            <a:off x="16156769" y="5018052"/>
            <a:ext cx="6476700" cy="367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5785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pic" idx="2"/>
          </p:nvPr>
        </p:nvSpPr>
        <p:spPr>
          <a:xfrm>
            <a:off x="1" y="4196230"/>
            <a:ext cx="9140700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idx="3"/>
          </p:nvPr>
        </p:nvSpPr>
        <p:spPr>
          <a:xfrm>
            <a:off x="15236827" y="4196229"/>
            <a:ext cx="9140700" cy="840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268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pic" idx="2"/>
          </p:nvPr>
        </p:nvSpPr>
        <p:spPr>
          <a:xfrm>
            <a:off x="2431419" y="5367290"/>
            <a:ext cx="8028000" cy="604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idx="3"/>
          </p:nvPr>
        </p:nvSpPr>
        <p:spPr>
          <a:xfrm>
            <a:off x="10197842" y="7027619"/>
            <a:ext cx="2443500" cy="43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2062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13403770" y="0"/>
            <a:ext cx="109740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20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8402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2605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6807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8110" marR="0" lvl="5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311" marR="0" lvl="6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512" marR="0" lvl="7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715" marR="0" lvl="8" indent="-4571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5517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">
  <p:cSld name="Text + Pictu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3001631" y="3763987"/>
            <a:ext cx="9740899" cy="8402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4200"/>
              <a:buFont typeface="Arial"/>
              <a:buNone/>
              <a:defRPr sz="41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5108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435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4 Images">
  <p:cSld name="4_4 Imag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528771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12190418" y="4537456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4"/>
          </p:nvPr>
        </p:nvSpPr>
        <p:spPr>
          <a:xfrm>
            <a:off x="8298552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5"/>
          </p:nvPr>
        </p:nvSpPr>
        <p:spPr>
          <a:xfrm>
            <a:off x="18951101" y="8432800"/>
            <a:ext cx="3895343" cy="3895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Arial"/>
              <a:buNone/>
              <a:defRPr sz="3599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9454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4 Images">
  <p:cSld name="5_4 Imag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520829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3"/>
          </p:nvPr>
        </p:nvSpPr>
        <p:spPr>
          <a:xfrm>
            <a:off x="5616750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4"/>
          </p:nvPr>
        </p:nvSpPr>
        <p:spPr>
          <a:xfrm>
            <a:off x="9712671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5"/>
          </p:nvPr>
        </p:nvSpPr>
        <p:spPr>
          <a:xfrm>
            <a:off x="13808592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6"/>
          </p:nvPr>
        </p:nvSpPr>
        <p:spPr>
          <a:xfrm>
            <a:off x="17904517" y="3876115"/>
            <a:ext cx="3613885" cy="6224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398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Name">
  <p:cSld name="PlaceholderNam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3776950" y="0"/>
            <a:ext cx="729886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3518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827033" marR="0" lvl="2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2740551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3654066" marR="0" lvl="4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5024344" marR="0" lvl="5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37857" marR="0" lvl="6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1373" marR="0" lvl="7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64890" marR="0" lvl="8" indent="-456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4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26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34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slideLayout" Target="../slideLayouts/slideLayout152.xml"/><Relationship Id="rId3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51.xml"/><Relationship Id="rId32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28" Type="http://schemas.openxmlformats.org/officeDocument/2006/relationships/slideLayout" Target="../slideLayouts/slideLayout155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31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Relationship Id="rId27" Type="http://schemas.openxmlformats.org/officeDocument/2006/relationships/slideLayout" Target="../slideLayouts/slideLayout154.xml"/><Relationship Id="rId30" Type="http://schemas.openxmlformats.org/officeDocument/2006/relationships/slideLayout" Target="../slideLayouts/slideLayout157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5967" y="730252"/>
            <a:ext cx="210257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5966" y="12712703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7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66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5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4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93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92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91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32AA04-9783-42E6-8D42-34480BA59340}" type="datetime1">
              <a:rPr lang="en-US" smtClean="0"/>
              <a:t>4/30/2024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5100" y="12712703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7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66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5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43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93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92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91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16717" y="12712703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hape 15"/>
          <p:cNvPicPr preferRelativeResize="0"/>
          <p:nvPr userDrawn="1"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2136176" y="366527"/>
            <a:ext cx="1473124" cy="147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 userDrawn="1"/>
        </p:nvSpPr>
        <p:spPr>
          <a:xfrm>
            <a:off x="21239017" y="1607900"/>
            <a:ext cx="2703932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Arimo"/>
                <a:ea typeface="Arimo"/>
                <a:cs typeface="Arimo"/>
                <a:sym typeface="Arimo"/>
              </a:rPr>
              <a:t>@DrTroyHall</a:t>
            </a:r>
            <a:endParaRPr sz="2999" b="1" dirty="0">
              <a:solidFill>
                <a:srgbClr val="FF642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317854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4106" r:id="rId32"/>
    <p:sldLayoutId id="2147484107" r:id="rId33"/>
    <p:sldLayoutId id="2147484657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675974" y="730250"/>
            <a:ext cx="197963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mo"/>
              <a:buNone/>
              <a:defRPr sz="6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99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mo"/>
              <a:buNone/>
              <a:defRPr sz="4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mo"/>
              <a:buNone/>
              <a:defRPr sz="32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mo"/>
              <a:buNone/>
              <a:defRPr sz="23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675966" y="12712702"/>
            <a:ext cx="5484899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58EDBDFC-E7CD-4409-9A81-6BA70FA5BE12}" type="datetime1">
              <a:rPr lang="en-US" smtClean="0"/>
              <a:t>4/30/2024</a:t>
            </a:fld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8075098" y="12712702"/>
            <a:ext cx="8227501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7216717" y="12712702"/>
            <a:ext cx="5484899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3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  <p:sldLayoutId id="2147484230" r:id="rId22"/>
    <p:sldLayoutId id="2147484231" r:id="rId23"/>
    <p:sldLayoutId id="2147484232" r:id="rId24"/>
    <p:sldLayoutId id="2147484233" r:id="rId25"/>
    <p:sldLayoutId id="2147484234" r:id="rId26"/>
    <p:sldLayoutId id="2147484235" r:id="rId27"/>
    <p:sldLayoutId id="2147484236" r:id="rId28"/>
    <p:sldLayoutId id="2147484237" r:id="rId29"/>
    <p:sldLayoutId id="2147484238" r:id="rId30"/>
    <p:sldLayoutId id="214748423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675974" y="730250"/>
            <a:ext cx="197964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mo"/>
              <a:buNone/>
              <a:defRPr sz="6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675966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mo"/>
              <a:buNone/>
              <a:defRPr sz="4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mo"/>
              <a:buNone/>
              <a:defRPr sz="32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mo"/>
              <a:buNone/>
              <a:defRPr sz="23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mo"/>
              <a:buChar char="•"/>
              <a:defRPr sz="3599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675965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8075099" y="12712701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7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4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17216716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056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5" r:id="rId16"/>
    <p:sldLayoutId id="2147484276" r:id="rId17"/>
    <p:sldLayoutId id="2147484277" r:id="rId18"/>
    <p:sldLayoutId id="2147484278" r:id="rId19"/>
    <p:sldLayoutId id="2147484279" r:id="rId20"/>
    <p:sldLayoutId id="2147484280" r:id="rId21"/>
    <p:sldLayoutId id="2147484281" r:id="rId22"/>
    <p:sldLayoutId id="2147484282" r:id="rId23"/>
    <p:sldLayoutId id="2147484283" r:id="rId24"/>
    <p:sldLayoutId id="2147484284" r:id="rId25"/>
    <p:sldLayoutId id="2147484285" r:id="rId26"/>
    <p:sldLayoutId id="2147484286" r:id="rId27"/>
    <p:sldLayoutId id="2147484287" r:id="rId28"/>
    <p:sldLayoutId id="2147484288" r:id="rId2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5967" y="730252"/>
            <a:ext cx="210257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5966" y="12712707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53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06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059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412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766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119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472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0825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32AA04-9783-42E6-8D42-34480BA59340}" type="datetime1">
              <a:rPr lang="en-US" smtClean="0"/>
              <a:t>4/30/2024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5100" y="12712707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532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06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0597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4126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766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119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472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0825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16717" y="12712707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hape 15"/>
          <p:cNvPicPr preferRelativeResize="0"/>
          <p:nvPr userDrawn="1"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2136176" y="366531"/>
            <a:ext cx="1473124" cy="147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 userDrawn="1"/>
        </p:nvSpPr>
        <p:spPr>
          <a:xfrm>
            <a:off x="21239017" y="1607900"/>
            <a:ext cx="2703932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4" tIns="91354" rIns="91354" bIns="91354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Arimo"/>
                <a:ea typeface="Arimo"/>
                <a:cs typeface="Arimo"/>
                <a:sym typeface="Arimo"/>
              </a:rPr>
              <a:t>@DrTroyHall</a:t>
            </a:r>
            <a:endParaRPr sz="2999" b="1" dirty="0">
              <a:solidFill>
                <a:srgbClr val="FF642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685174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518" r:id="rId17"/>
    <p:sldLayoutId id="2147484519" r:id="rId18"/>
    <p:sldLayoutId id="2147484520" r:id="rId19"/>
    <p:sldLayoutId id="2147484521" r:id="rId20"/>
    <p:sldLayoutId id="2147484522" r:id="rId21"/>
    <p:sldLayoutId id="2147484523" r:id="rId22"/>
    <p:sldLayoutId id="2147484524" r:id="rId23"/>
    <p:sldLayoutId id="2147484525" r:id="rId24"/>
    <p:sldLayoutId id="2147484526" r:id="rId25"/>
    <p:sldLayoutId id="2147484527" r:id="rId26"/>
    <p:sldLayoutId id="2147484528" r:id="rId27"/>
    <p:sldLayoutId id="2147484529" r:id="rId28"/>
    <p:sldLayoutId id="2147484530" r:id="rId29"/>
    <p:sldLayoutId id="2147484531" r:id="rId30"/>
    <p:sldLayoutId id="2147484532" r:id="rId31"/>
    <p:sldLayoutId id="2147484533" r:id="rId32"/>
    <p:sldLayoutId id="2147484534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5967" y="730252"/>
            <a:ext cx="210257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7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5966" y="12712705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32AA04-9783-42E6-8D42-34480BA59340}" type="datetime1">
              <a:rPr lang="en-US" smtClean="0"/>
              <a:t>4/30/2024</a:t>
            </a:fld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5100" y="12712705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76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521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281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04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880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2563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6321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0082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16717" y="12712705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99" b="0" i="0" u="none" strike="noStrike" cap="non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hape 15"/>
          <p:cNvPicPr preferRelativeResize="0"/>
          <p:nvPr userDrawn="1"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2136176" y="366529"/>
            <a:ext cx="1473124" cy="147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 userDrawn="1"/>
        </p:nvSpPr>
        <p:spPr>
          <a:xfrm>
            <a:off x="21239017" y="1607900"/>
            <a:ext cx="2703932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91378" rIns="91378" bIns="91378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 b="1" dirty="0">
                <a:solidFill>
                  <a:srgbClr val="FF6421"/>
                </a:solidFill>
                <a:latin typeface="Arimo"/>
                <a:ea typeface="Arimo"/>
                <a:cs typeface="Arimo"/>
                <a:sym typeface="Arimo"/>
              </a:rPr>
              <a:t>@DrTroyHall</a:t>
            </a:r>
            <a:endParaRPr sz="2999" b="1" dirty="0">
              <a:solidFill>
                <a:srgbClr val="FF642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074101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  <p:sldLayoutId id="2147484771" r:id="rId13"/>
    <p:sldLayoutId id="2147484772" r:id="rId14"/>
    <p:sldLayoutId id="2147484773" r:id="rId15"/>
    <p:sldLayoutId id="2147484774" r:id="rId16"/>
    <p:sldLayoutId id="2147484775" r:id="rId17"/>
    <p:sldLayoutId id="2147484776" r:id="rId18"/>
    <p:sldLayoutId id="2147484777" r:id="rId19"/>
    <p:sldLayoutId id="2147484778" r:id="rId20"/>
    <p:sldLayoutId id="2147484779" r:id="rId21"/>
    <p:sldLayoutId id="2147484780" r:id="rId22"/>
    <p:sldLayoutId id="2147484781" r:id="rId23"/>
    <p:sldLayoutId id="2147484782" r:id="rId24"/>
    <p:sldLayoutId id="2147484783" r:id="rId25"/>
    <p:sldLayoutId id="2147484784" r:id="rId26"/>
    <p:sldLayoutId id="2147484785" r:id="rId27"/>
    <p:sldLayoutId id="2147484786" r:id="rId28"/>
    <p:sldLayoutId id="2147484787" r:id="rId29"/>
    <p:sldLayoutId id="2147484788" r:id="rId30"/>
    <p:sldLayoutId id="2147484789" r:id="rId31"/>
    <p:sldLayoutId id="2147484790" r:id="rId32"/>
    <p:sldLayoutId id="2147484791" r:id="rId33"/>
    <p:sldLayoutId id="2147484792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hesionbooks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cohesionculture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.jp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1023EFD-8F3E-46C6-80DC-CD58F67E53D4}"/>
              </a:ext>
            </a:extLst>
          </p:cNvPr>
          <p:cNvSpPr/>
          <p:nvPr/>
        </p:nvSpPr>
        <p:spPr>
          <a:xfrm>
            <a:off x="0" y="0"/>
            <a:ext cx="8267500" cy="13716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3F484-43B4-42B8-A1EF-70F0C57DBD8D}"/>
              </a:ext>
            </a:extLst>
          </p:cNvPr>
          <p:cNvSpPr/>
          <p:nvPr/>
        </p:nvSpPr>
        <p:spPr>
          <a:xfrm rot="17842599">
            <a:off x="1922993" y="2459972"/>
            <a:ext cx="14112701" cy="10708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04F3D-8429-443D-A120-C5AC2BDD818A}"/>
              </a:ext>
            </a:extLst>
          </p:cNvPr>
          <p:cNvSpPr txBox="1"/>
          <p:nvPr/>
        </p:nvSpPr>
        <p:spPr>
          <a:xfrm>
            <a:off x="4547021" y="7034619"/>
            <a:ext cx="190454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WORKSHOP</a:t>
            </a:r>
            <a:endParaRPr kumimoji="0" lang="en-US" sz="200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3D2CE-7123-4F98-A5AC-A9BF1E759897}"/>
              </a:ext>
            </a:extLst>
          </p:cNvPr>
          <p:cNvSpPr/>
          <p:nvPr/>
        </p:nvSpPr>
        <p:spPr>
          <a:xfrm>
            <a:off x="20636345" y="39192"/>
            <a:ext cx="3741305" cy="3299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47B4F-4C66-45CC-9417-781D848F3B1B}"/>
              </a:ext>
            </a:extLst>
          </p:cNvPr>
          <p:cNvSpPr txBox="1"/>
          <p:nvPr/>
        </p:nvSpPr>
        <p:spPr>
          <a:xfrm>
            <a:off x="8277598" y="4888229"/>
            <a:ext cx="159271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THINKING</a:t>
            </a:r>
            <a:endParaRPr kumimoji="0" lang="en-US" sz="20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06395A-050A-47E6-8910-BE8491C2EF1D}"/>
              </a:ext>
            </a:extLst>
          </p:cNvPr>
          <p:cNvSpPr/>
          <p:nvPr/>
        </p:nvSpPr>
        <p:spPr>
          <a:xfrm>
            <a:off x="1178821" y="4611032"/>
            <a:ext cx="5127116" cy="5252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C281B3-6280-4C7A-A9D7-A0C384D0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49" y="5031448"/>
            <a:ext cx="4480860" cy="4613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601E5B-F3D6-4787-8519-D1538D0DF5AF}"/>
              </a:ext>
            </a:extLst>
          </p:cNvPr>
          <p:cNvSpPr txBox="1"/>
          <p:nvPr/>
        </p:nvSpPr>
        <p:spPr>
          <a:xfrm>
            <a:off x="5912317" y="2102370"/>
            <a:ext cx="176801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0" b="1" dirty="0" err="1">
                <a:solidFill>
                  <a:srgbClr val="00B0F0"/>
                </a:solidFill>
                <a:latin typeface="Arimo"/>
                <a:ea typeface="Arimo"/>
                <a:cs typeface="Arimo"/>
                <a:sym typeface="Arimo"/>
              </a:rPr>
              <a:t>CREAT</a:t>
            </a:r>
            <a:r>
              <a:rPr lang="en-US" sz="25000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25000" b="1" dirty="0" err="1">
                <a:solidFill>
                  <a:srgbClr val="00B0F0"/>
                </a:solidFill>
                <a:latin typeface="Arimo"/>
                <a:ea typeface="Arimo"/>
                <a:cs typeface="Arimo"/>
                <a:sym typeface="Arimo"/>
              </a:rPr>
              <a:t>VE</a:t>
            </a:r>
            <a:endParaRPr kumimoji="0" lang="en-US" sz="25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2E489-6DF0-48D1-BCEE-4054AE4B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581" y="549279"/>
            <a:ext cx="3372555" cy="1553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B6BFB-F7A5-4DCA-9951-78C85D272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000"/>
          <a:stretch/>
        </p:blipFill>
        <p:spPr>
          <a:xfrm>
            <a:off x="9996743" y="8216437"/>
            <a:ext cx="86171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96B46-B680-4CA4-B026-47E39009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F2F2F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0" y="5299496"/>
            <a:ext cx="24371302" cy="1698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9D4C9-F9A8-4FE1-802C-E3037D4C8FB9}"/>
              </a:ext>
            </a:extLst>
          </p:cNvPr>
          <p:cNvSpPr txBox="1"/>
          <p:nvPr/>
        </p:nvSpPr>
        <p:spPr>
          <a:xfrm>
            <a:off x="840492" y="2474727"/>
            <a:ext cx="22690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 b="1" dirty="0">
                <a:solidFill>
                  <a:srgbClr val="FFFFFF">
                    <a:lumMod val="85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Try. Refine. Implement. Evaluate. Succeed.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6DCD5-DD96-456B-9C97-6238B7389A79}"/>
              </a:ext>
            </a:extLst>
          </p:cNvPr>
          <p:cNvSpPr txBox="1"/>
          <p:nvPr/>
        </p:nvSpPr>
        <p:spPr>
          <a:xfrm>
            <a:off x="607277" y="3659420"/>
            <a:ext cx="23335186" cy="470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993" b="1" i="0" u="none" strike="noStrike" kern="0" cap="none" spc="0" normalizeH="0" baseline="0" noProof="0" dirty="0" err="1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deBRIEF</a:t>
            </a:r>
            <a:endParaRPr kumimoji="0" lang="en-US" sz="19995" b="1" i="0" u="none" strike="noStrike" kern="0" cap="none" spc="0" normalizeH="0" baseline="0" noProof="0" dirty="0">
              <a:ln>
                <a:noFill/>
              </a:ln>
              <a:solidFill>
                <a:srgbClr val="E7905C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63AB5-5FE4-42CB-88E8-92DB155723E5}"/>
              </a:ext>
            </a:extLst>
          </p:cNvPr>
          <p:cNvSpPr txBox="1"/>
          <p:nvPr/>
        </p:nvSpPr>
        <p:spPr>
          <a:xfrm>
            <a:off x="112269" y="8441989"/>
            <a:ext cx="242653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experimentation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2E80AE-D971-4718-BE83-29196E23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EAADB-FE74-4446-AD0F-D233BAA7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272" y="3114109"/>
            <a:ext cx="7828133" cy="7487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342CCC-187E-4137-B95B-5CF5D0131910}"/>
              </a:ext>
            </a:extLst>
          </p:cNvPr>
          <p:cNvSpPr txBox="1"/>
          <p:nvPr/>
        </p:nvSpPr>
        <p:spPr>
          <a:xfrm>
            <a:off x="629048" y="421016"/>
            <a:ext cx="22189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Nine Dot Activity</a:t>
            </a:r>
            <a:endParaRPr lang="en-US" sz="6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093F18-0CAB-4BAA-96F2-3DC09E54D473}"/>
              </a:ext>
            </a:extLst>
          </p:cNvPr>
          <p:cNvCxnSpPr>
            <a:cxnSpLocks/>
          </p:cNvCxnSpPr>
          <p:nvPr/>
        </p:nvCxnSpPr>
        <p:spPr>
          <a:xfrm flipV="1">
            <a:off x="9455727" y="928848"/>
            <a:ext cx="0" cy="7591697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EFC8E7-9798-44D7-AE31-44EC910CA484}"/>
              </a:ext>
            </a:extLst>
          </p:cNvPr>
          <p:cNvCxnSpPr>
            <a:cxnSpLocks/>
          </p:cNvCxnSpPr>
          <p:nvPr/>
        </p:nvCxnSpPr>
        <p:spPr>
          <a:xfrm flipH="1" flipV="1">
            <a:off x="9455728" y="928849"/>
            <a:ext cx="10079181" cy="8942516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6FB6E9-522A-4322-AC57-5F17BA088369}"/>
              </a:ext>
            </a:extLst>
          </p:cNvPr>
          <p:cNvCxnSpPr>
            <a:cxnSpLocks/>
          </p:cNvCxnSpPr>
          <p:nvPr/>
        </p:nvCxnSpPr>
        <p:spPr>
          <a:xfrm flipV="1">
            <a:off x="9455727" y="9871365"/>
            <a:ext cx="10079182" cy="145472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4B798B-7882-4DF0-ACEA-03D3BBCF91E7}"/>
              </a:ext>
            </a:extLst>
          </p:cNvPr>
          <p:cNvCxnSpPr>
            <a:cxnSpLocks/>
          </p:cNvCxnSpPr>
          <p:nvPr/>
        </p:nvCxnSpPr>
        <p:spPr>
          <a:xfrm flipV="1">
            <a:off x="9455727" y="2545772"/>
            <a:ext cx="7828133" cy="7543801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C24F3A-8849-4A41-8F81-119328199287}"/>
              </a:ext>
            </a:extLst>
          </p:cNvPr>
          <p:cNvSpPr txBox="1"/>
          <p:nvPr/>
        </p:nvSpPr>
        <p:spPr>
          <a:xfrm>
            <a:off x="8530935" y="4724696"/>
            <a:ext cx="924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D4A65-D259-4DCB-BC0A-401984C7E227}"/>
              </a:ext>
            </a:extLst>
          </p:cNvPr>
          <p:cNvSpPr txBox="1"/>
          <p:nvPr/>
        </p:nvSpPr>
        <p:spPr>
          <a:xfrm>
            <a:off x="11175708" y="6790199"/>
            <a:ext cx="924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4F1E38-0F1A-4ECB-9777-062DA0BDBB09}"/>
              </a:ext>
            </a:extLst>
          </p:cNvPr>
          <p:cNvSpPr txBox="1"/>
          <p:nvPr/>
        </p:nvSpPr>
        <p:spPr>
          <a:xfrm>
            <a:off x="11238055" y="1709794"/>
            <a:ext cx="924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C4ED88-D61B-4F3D-A15C-9B3771ECA1C6}"/>
              </a:ext>
            </a:extLst>
          </p:cNvPr>
          <p:cNvSpPr txBox="1"/>
          <p:nvPr/>
        </p:nvSpPr>
        <p:spPr>
          <a:xfrm>
            <a:off x="13369793" y="9944101"/>
            <a:ext cx="924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90D2ADD-6CCE-476F-8251-7101E0C2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68086B-FF01-4AA1-8EDD-DEBF2DB1EAC4}"/>
              </a:ext>
            </a:extLst>
          </p:cNvPr>
          <p:cNvSpPr/>
          <p:nvPr/>
        </p:nvSpPr>
        <p:spPr>
          <a:xfrm>
            <a:off x="0" y="0"/>
            <a:ext cx="3849894" cy="137789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D364F-7FF4-4B4E-BB2C-220103DBF7D7}"/>
              </a:ext>
            </a:extLst>
          </p:cNvPr>
          <p:cNvSpPr/>
          <p:nvPr/>
        </p:nvSpPr>
        <p:spPr>
          <a:xfrm>
            <a:off x="20377480" y="0"/>
            <a:ext cx="4000170" cy="1371599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53B40-7E46-4FA2-805A-F1770EDB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36" y="-6532"/>
            <a:ext cx="16532844" cy="137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625d0a3-9c91-449b-b029-0b4b9c17bb3c@scfederal">
            <a:extLst>
              <a:ext uri="{FF2B5EF4-FFF2-40B4-BE49-F238E27FC236}">
                <a16:creationId xmlns:a16="http://schemas.microsoft.com/office/drawing/2014/main" id="{9EA5B87B-02B1-4B93-991C-B6192B93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0" y="9574309"/>
            <a:ext cx="24372955" cy="19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00">
            <a:extLst>
              <a:ext uri="{FF2B5EF4-FFF2-40B4-BE49-F238E27FC236}">
                <a16:creationId xmlns:a16="http://schemas.microsoft.com/office/drawing/2014/main" id="{E26D3905-0CD7-40F5-A15E-C2B345E185B8}"/>
              </a:ext>
            </a:extLst>
          </p:cNvPr>
          <p:cNvSpPr txBox="1"/>
          <p:nvPr/>
        </p:nvSpPr>
        <p:spPr>
          <a:xfrm>
            <a:off x="2286000" y="9725147"/>
            <a:ext cx="19597255" cy="160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182802" rIns="182802" bIns="182802" anchor="ctr" anchorCtr="0"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Solutions from the ridiculousness of trying</a:t>
            </a:r>
            <a:endParaRPr kumimoji="0" sz="7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5FB19-A163-4433-8CB4-A8CF96179693}"/>
              </a:ext>
            </a:extLst>
          </p:cNvPr>
          <p:cNvSpPr/>
          <p:nvPr/>
        </p:nvSpPr>
        <p:spPr>
          <a:xfrm>
            <a:off x="0" y="4402667"/>
            <a:ext cx="24372955" cy="515516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E7905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Shape 298">
            <a:extLst>
              <a:ext uri="{FF2B5EF4-FFF2-40B4-BE49-F238E27FC236}">
                <a16:creationId xmlns:a16="http://schemas.microsoft.com/office/drawing/2014/main" id="{02F2C3AA-126E-467C-9270-DBE2BC5E8C2E}"/>
              </a:ext>
            </a:extLst>
          </p:cNvPr>
          <p:cNvSpPr txBox="1"/>
          <p:nvPr/>
        </p:nvSpPr>
        <p:spPr>
          <a:xfrm>
            <a:off x="490334" y="1204332"/>
            <a:ext cx="23235940" cy="827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STORY</a:t>
            </a:r>
            <a:r>
              <a:rPr kumimoji="0" lang="en-US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time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3A4E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Bears, honey, and telephone poles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6F18FF-10AE-4143-BF0A-190E3B6FC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8"/>
          <p:cNvSpPr txBox="1"/>
          <p:nvPr/>
        </p:nvSpPr>
        <p:spPr>
          <a:xfrm>
            <a:off x="2536494" y="1309253"/>
            <a:ext cx="19304661" cy="84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0" b="1" dirty="0">
                <a:solidFill>
                  <a:srgbClr val="03A4E9"/>
                </a:solidFill>
                <a:latin typeface="Arimo"/>
                <a:ea typeface="Arimo"/>
                <a:cs typeface="Arimo"/>
                <a:sym typeface="Arimo"/>
              </a:rPr>
              <a:t>Your AHAs</a:t>
            </a:r>
            <a:endParaRPr kumimoji="0" lang="en-US" sz="20000" b="1" i="0" u="none" strike="noStrike" kern="0" cap="none" spc="0" normalizeH="0" baseline="0" noProof="0" dirty="0">
              <a:ln>
                <a:noFill/>
              </a:ln>
              <a:solidFill>
                <a:srgbClr val="03A4E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5000" b="1" dirty="0">
                <a:solidFill>
                  <a:schemeClr val="accent2"/>
                </a:solidFill>
                <a:latin typeface="Bradley Hand ITC" panose="03070402050302030203" pitchFamily="66" charset="0"/>
                <a:ea typeface="Arimo"/>
                <a:cs typeface="Arimo"/>
                <a:sym typeface="Arimo"/>
              </a:rPr>
              <a:t>and</a:t>
            </a:r>
          </a:p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03A4E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Session Survey</a:t>
            </a:r>
            <a:endParaRPr kumimoji="0" lang="en-US" sz="20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26" name="Picture 2" descr="1625d0a3-9c91-449b-b029-0b4b9c17bb3c@scfede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4695" y="10147628"/>
            <a:ext cx="24372955" cy="16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FE314-3D78-4D68-855E-3601EC34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4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0998" y="369909"/>
            <a:ext cx="1472358" cy="147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21392168" y="1610635"/>
            <a:ext cx="2544665" cy="89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91378" rIns="91378" bIns="91378" anchor="t" anchorCtr="0">
            <a:noAutofit/>
          </a:bodyPr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99" b="1" i="0" u="none" strike="noStrike" kern="0" cap="none" spc="0" normalizeH="0" baseline="0" noProof="0" dirty="0">
                <a:ln>
                  <a:noFill/>
                </a:ln>
                <a:solidFill>
                  <a:srgbClr val="FF6421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@DrTroyHall</a:t>
            </a:r>
            <a:endParaRPr kumimoji="0" sz="2999" b="1" i="0" u="none" strike="noStrike" kern="0" cap="none" spc="0" normalizeH="0" baseline="0" noProof="0" dirty="0">
              <a:ln>
                <a:noFill/>
              </a:ln>
              <a:solidFill>
                <a:srgbClr val="FF6421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" name="Picture 2" descr="1625d0a3-9c91-449b-b029-0b4b9c17bb3c@scfeder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6349" y="11691473"/>
            <a:ext cx="24360265" cy="15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255" r="4976" b="4754"/>
          <a:stretch/>
        </p:blipFill>
        <p:spPr>
          <a:xfrm rot="21144721">
            <a:off x="1402154" y="1032383"/>
            <a:ext cx="5076480" cy="75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Cohesion Culture Dr. Troy Digital ARC.pdf - Adobe Acrobat Reader DC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1097" r="23311" b="8758"/>
          <a:stretch/>
        </p:blipFill>
        <p:spPr>
          <a:xfrm rot="21087583">
            <a:off x="5507290" y="1984760"/>
            <a:ext cx="17577333" cy="9130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94ECA3-D2E1-4A0F-9134-C1E291C8E746}"/>
              </a:ext>
            </a:extLst>
          </p:cNvPr>
          <p:cNvSpPr/>
          <p:nvPr/>
        </p:nvSpPr>
        <p:spPr>
          <a:xfrm>
            <a:off x="1533147" y="9525094"/>
            <a:ext cx="4638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ORDER ON </a:t>
            </a:r>
            <a:b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</a:b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7905C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al"/>
              </a:rPr>
              <a:t>AMAZON</a:t>
            </a:r>
          </a:p>
        </p:txBody>
      </p:sp>
      <p:sp>
        <p:nvSpPr>
          <p:cNvPr id="18" name="Shape 605">
            <a:extLst>
              <a:ext uri="{FF2B5EF4-FFF2-40B4-BE49-F238E27FC236}">
                <a16:creationId xmlns:a16="http://schemas.microsoft.com/office/drawing/2014/main" id="{0461EEEC-7407-41B7-87A3-58E4C83122FF}"/>
              </a:ext>
            </a:extLst>
          </p:cNvPr>
          <p:cNvSpPr txBox="1"/>
          <p:nvPr/>
        </p:nvSpPr>
        <p:spPr>
          <a:xfrm>
            <a:off x="12867590" y="4604048"/>
            <a:ext cx="11069243" cy="536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8" tIns="45676" rIns="91378" bIns="45676" anchor="t" anchorCtr="0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Cohesion </a:t>
            </a: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Culture™ Crew</a:t>
            </a: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Dr. Troy. Karmen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Zabron</a:t>
            </a:r>
            <a:r>
              <a:rPr lang="en-US" sz="3800" b="1" dirty="0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. Ben-</a:t>
            </a:r>
            <a:r>
              <a:rPr lang="en-US" sz="3800" b="1" dirty="0" err="1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Jamin</a:t>
            </a:r>
            <a:r>
              <a:rPr lang="en-US" sz="3800" b="1" dirty="0">
                <a:solidFill>
                  <a:srgbClr val="445469"/>
                </a:solidFill>
                <a:latin typeface="Arimo"/>
                <a:ea typeface="Arimo"/>
                <a:cs typeface="Arimo"/>
                <a:sym typeface="Arimo"/>
              </a:rPr>
              <a:t> Toy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  <a:hlinkClick r:id="rId7"/>
              </a:rPr>
              <a:t>info@CohesionCulture.net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  <a:hlinkClick r:id="rId8"/>
              </a:rPr>
              <a:t>CohesionBooks.com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D3CFA-046C-464B-9234-7556E505CBD5}"/>
              </a:ext>
            </a:extLst>
          </p:cNvPr>
          <p:cNvGrpSpPr/>
          <p:nvPr/>
        </p:nvGrpSpPr>
        <p:grpSpPr>
          <a:xfrm rot="20745064">
            <a:off x="360964" y="6651949"/>
            <a:ext cx="2958659" cy="2917014"/>
            <a:chOff x="12255672" y="7838473"/>
            <a:chExt cx="2958659" cy="2917014"/>
          </a:xfrm>
        </p:grpSpPr>
        <p:sp>
          <p:nvSpPr>
            <p:cNvPr id="5" name="Star: 7 Points 4">
              <a:extLst>
                <a:ext uri="{FF2B5EF4-FFF2-40B4-BE49-F238E27FC236}">
                  <a16:creationId xmlns:a16="http://schemas.microsoft.com/office/drawing/2014/main" id="{F259C9A4-FCA6-4E9B-B250-065DC8479DC7}"/>
                </a:ext>
              </a:extLst>
            </p:cNvPr>
            <p:cNvSpPr/>
            <p:nvPr/>
          </p:nvSpPr>
          <p:spPr>
            <a:xfrm>
              <a:off x="12255672" y="7838473"/>
              <a:ext cx="2958659" cy="29170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D0A579-8C66-45E4-B2D3-DB75227883A1}"/>
                </a:ext>
              </a:extLst>
            </p:cNvPr>
            <p:cNvSpPr/>
            <p:nvPr/>
          </p:nvSpPr>
          <p:spPr>
            <a:xfrm rot="278534">
              <a:off x="12483700" y="8240309"/>
              <a:ext cx="2286000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5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al"/>
                </a:rPr>
                <a:t>#</a:t>
              </a:r>
              <a:r>
                <a:rPr kumimoji="0" lang="en-US" sz="1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al"/>
                </a:rPr>
                <a:t>1</a:t>
              </a:r>
            </a:p>
          </p:txBody>
        </p:sp>
      </p:grp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2B4D8EA-E5C6-4085-B897-C03B7356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75" y="-232955"/>
            <a:ext cx="8917602" cy="105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C5D1C5-1DE6-4CAD-B47D-F3FE1A7F216C}"/>
              </a:ext>
            </a:extLst>
          </p:cNvPr>
          <p:cNvGrpSpPr/>
          <p:nvPr/>
        </p:nvGrpSpPr>
        <p:grpSpPr>
          <a:xfrm>
            <a:off x="20657127" y="0"/>
            <a:ext cx="3720523" cy="2618509"/>
            <a:chOff x="20657127" y="0"/>
            <a:chExt cx="3720523" cy="26185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0F1C51-4F33-4AE3-93B4-0317B91989B3}"/>
                </a:ext>
              </a:extLst>
            </p:cNvPr>
            <p:cNvSpPr/>
            <p:nvPr/>
          </p:nvSpPr>
          <p:spPr>
            <a:xfrm>
              <a:off x="20657127" y="0"/>
              <a:ext cx="3720523" cy="2618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3DB67A-A1F1-44C8-AEB2-2C8B8F18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57127" y="787420"/>
              <a:ext cx="2926017" cy="1043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4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99" y="0"/>
            <a:ext cx="18845645" cy="137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6225" y="1831087"/>
            <a:ext cx="17460191" cy="872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9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94% of hiring managers consider creativity important when selecting </a:t>
            </a:r>
          </a:p>
          <a:p>
            <a:pPr marL="0" marR="0" lvl="0" indent="0" algn="ctr" defTabSz="6859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a candidate.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081D6-79CD-4BDB-9B55-A4DD7B0390F0}"/>
              </a:ext>
            </a:extLst>
          </p:cNvPr>
          <p:cNvSpPr/>
          <p:nvPr/>
        </p:nvSpPr>
        <p:spPr>
          <a:xfrm>
            <a:off x="18661503" y="12282249"/>
            <a:ext cx="492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Gallop 2023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BDC5B2-CFA0-42BD-9A0C-EC2D6786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13" y="8603673"/>
            <a:ext cx="2373937" cy="3456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E196D-648E-40B9-ADDD-8F124F30C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99" y="0"/>
            <a:ext cx="18529121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9750" y="1309253"/>
            <a:ext cx="17579686" cy="1093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40% of people fear making a mistake (US).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It increases to 52% in the United Kingdom.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7F45B5-C1ED-4ABA-BD41-A41D20E10CD3}"/>
              </a:ext>
            </a:extLst>
          </p:cNvPr>
          <p:cNvSpPr/>
          <p:nvPr/>
        </p:nvSpPr>
        <p:spPr>
          <a:xfrm>
            <a:off x="18661503" y="12282249"/>
            <a:ext cx="492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Workplace Insight 2023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90B6A-86F2-4F7B-BC74-046C1F13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13" y="8603673"/>
            <a:ext cx="2373937" cy="3456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F8D06A-572C-4F76-82CF-FD483F8E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99" y="0"/>
            <a:ext cx="18845645" cy="137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6225" y="1831087"/>
            <a:ext cx="17460191" cy="871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9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Up to 50% of </a:t>
            </a:r>
          </a:p>
          <a:p>
            <a:pPr marL="0" marR="0" lvl="0" indent="0" algn="ctr" defTabSz="6859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the increase in productivity</a:t>
            </a:r>
          </a:p>
          <a:p>
            <a:pPr marL="0" marR="0" lvl="0" indent="0" algn="ctr" defTabSz="68598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is attributed to cohesive teams exercising creativity.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1081D6-79CD-4BDB-9B55-A4DD7B0390F0}"/>
              </a:ext>
            </a:extLst>
          </p:cNvPr>
          <p:cNvSpPr/>
          <p:nvPr/>
        </p:nvSpPr>
        <p:spPr>
          <a:xfrm>
            <a:off x="18661503" y="12282249"/>
            <a:ext cx="492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Gallop 2023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BDC5B2-CFA0-42BD-9A0C-EC2D6786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13" y="8603673"/>
            <a:ext cx="2373937" cy="3456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6AAA54-4C11-4E34-B41D-FF498AD1C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0"/>
            <a:ext cx="18821400" cy="137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0611" y="2504116"/>
            <a:ext cx="17247177" cy="870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Arial"/>
                <a:sym typeface="Arial"/>
              </a:rPr>
              <a:t>Creativity leads to innovation.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Arial"/>
                <a:sym typeface="Arial"/>
              </a:rPr>
              <a:t>Innovation leads to revenue.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Arial"/>
                <a:sym typeface="Arial"/>
              </a:rPr>
              <a:t>Creativity = Value</a:t>
            </a:r>
            <a:endParaRPr kumimoji="0" lang="en-US" sz="1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13D0-A787-4263-8979-3FABDA231345}"/>
              </a:ext>
            </a:extLst>
          </p:cNvPr>
          <p:cNvSpPr/>
          <p:nvPr/>
        </p:nvSpPr>
        <p:spPr>
          <a:xfrm>
            <a:off x="18661503" y="12282249"/>
            <a:ext cx="492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Forbes 2023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B22BD-23D1-4A88-ACB6-43AE8C4A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13" y="8603673"/>
            <a:ext cx="2373937" cy="3456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3AB9CE-4721-448E-97E6-5786B7EF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6175" y="366525"/>
            <a:ext cx="1473125" cy="14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21396960" y="1607900"/>
            <a:ext cx="254599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6421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@DrTroyHall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6421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24D7D9-EFAF-44F1-85C0-07E49957B88E}"/>
              </a:ext>
            </a:extLst>
          </p:cNvPr>
          <p:cNvSpPr/>
          <p:nvPr/>
        </p:nvSpPr>
        <p:spPr>
          <a:xfrm>
            <a:off x="0" y="0"/>
            <a:ext cx="24372955" cy="10442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Shape 298">
            <a:extLst>
              <a:ext uri="{FF2B5EF4-FFF2-40B4-BE49-F238E27FC236}">
                <a16:creationId xmlns:a16="http://schemas.microsoft.com/office/drawing/2014/main" id="{02F2C3AA-126E-467C-9270-DBE2BC5E8C2E}"/>
              </a:ext>
            </a:extLst>
          </p:cNvPr>
          <p:cNvSpPr txBox="1"/>
          <p:nvPr/>
        </p:nvSpPr>
        <p:spPr>
          <a:xfrm>
            <a:off x="14251783" y="2344025"/>
            <a:ext cx="9357517" cy="575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GROUP ACTIVITY</a:t>
            </a:r>
            <a:endParaRPr kumimoji="0" sz="1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Picture 2" descr="1625d0a3-9c91-449b-b029-0b4b9c17bb3c@scfederal">
            <a:extLst>
              <a:ext uri="{FF2B5EF4-FFF2-40B4-BE49-F238E27FC236}">
                <a16:creationId xmlns:a16="http://schemas.microsoft.com/office/drawing/2014/main" id="{9EA5B87B-02B1-4B93-991C-B6192B93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4695" y="10442962"/>
            <a:ext cx="24372955" cy="19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00">
            <a:extLst>
              <a:ext uri="{FF2B5EF4-FFF2-40B4-BE49-F238E27FC236}">
                <a16:creationId xmlns:a16="http://schemas.microsoft.com/office/drawing/2014/main" id="{BD7CFA67-32AC-4F02-BD6D-C4DD97FCA40B}"/>
              </a:ext>
            </a:extLst>
          </p:cNvPr>
          <p:cNvSpPr txBox="1"/>
          <p:nvPr/>
        </p:nvSpPr>
        <p:spPr>
          <a:xfrm>
            <a:off x="623455" y="10365296"/>
            <a:ext cx="23319495" cy="20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182802" rIns="182802" bIns="182802" anchor="ctr" anchorCtr="0"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Three of a Kind</a:t>
            </a:r>
            <a:endParaRPr kumimoji="0" sz="1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ACD9B-0B31-4347-9D73-FEA64D262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63"/>
          <a:stretch/>
        </p:blipFill>
        <p:spPr>
          <a:xfrm>
            <a:off x="2345185" y="10366"/>
            <a:ext cx="11471898" cy="104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3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8F048-DC4B-460D-AB51-3324AEF14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924" y="0"/>
            <a:ext cx="16361726" cy="13716000"/>
          </a:xfrm>
          <a:prstGeom prst="rect">
            <a:avLst/>
          </a:prstGeom>
          <a:ln w="57150">
            <a:noFill/>
          </a:ln>
        </p:spPr>
      </p:pic>
      <p:sp>
        <p:nvSpPr>
          <p:cNvPr id="16" name="Shape 298">
            <a:extLst>
              <a:ext uri="{FF2B5EF4-FFF2-40B4-BE49-F238E27FC236}">
                <a16:creationId xmlns:a16="http://schemas.microsoft.com/office/drawing/2014/main" id="{EA2177B8-B080-46BD-8662-494AE9C85308}"/>
              </a:ext>
            </a:extLst>
          </p:cNvPr>
          <p:cNvSpPr txBox="1"/>
          <p:nvPr/>
        </p:nvSpPr>
        <p:spPr>
          <a:xfrm>
            <a:off x="1035689" y="2718514"/>
            <a:ext cx="7173130" cy="781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marR="0" lvl="0" indent="0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5000" b="1" dirty="0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DE</a:t>
            </a:r>
          </a:p>
          <a:p>
            <a:pPr marL="0" marR="0" lvl="0" indent="0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5000" b="1" dirty="0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BRIEF</a:t>
            </a:r>
          </a:p>
          <a:p>
            <a:pPr marL="0" marR="0" lvl="0" indent="0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ING</a:t>
            </a:r>
            <a:endParaRPr kumimoji="0" sz="15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202EA-4CEF-44DC-9D68-6FB39E61F21D}"/>
              </a:ext>
            </a:extLst>
          </p:cNvPr>
          <p:cNvSpPr/>
          <p:nvPr/>
        </p:nvSpPr>
        <p:spPr>
          <a:xfrm>
            <a:off x="7710058" y="0"/>
            <a:ext cx="353290" cy="1371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1625d0a3-9c91-449b-b029-0b4b9c17bb3c@scfederal">
            <a:extLst>
              <a:ext uri="{FF2B5EF4-FFF2-40B4-BE49-F238E27FC236}">
                <a16:creationId xmlns:a16="http://schemas.microsoft.com/office/drawing/2014/main" id="{2721A2BB-491D-4DFC-A7CE-C492E4A67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4269" y="11195242"/>
            <a:ext cx="24372955" cy="16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cean Wave Scary Cartoon PNG &amp; SVG Design For T-Shirts">
            <a:extLst>
              <a:ext uri="{FF2B5EF4-FFF2-40B4-BE49-F238E27FC236}">
                <a16:creationId xmlns:a16="http://schemas.microsoft.com/office/drawing/2014/main" id="{B842E65B-02B8-4848-8B1D-65DDF58E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827" flipH="1">
            <a:off x="13067162" y="1525330"/>
            <a:ext cx="9800832" cy="72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8D194-28BE-4929-A895-BCA4D7A7A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1" r="12152" b="20213"/>
          <a:stretch/>
        </p:blipFill>
        <p:spPr>
          <a:xfrm>
            <a:off x="1531131" y="2401393"/>
            <a:ext cx="12240492" cy="68585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654F2-D244-4632-84D2-AAED214A6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6175" y="366525"/>
            <a:ext cx="1473125" cy="14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21396960" y="1607900"/>
            <a:ext cx="254599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6421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@DrTroyHall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6421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" name="Picture 2" descr="1625d0a3-9c91-449b-b029-0b4b9c17bb3c@scfederal">
            <a:extLst>
              <a:ext uri="{FF2B5EF4-FFF2-40B4-BE49-F238E27FC236}">
                <a16:creationId xmlns:a16="http://schemas.microsoft.com/office/drawing/2014/main" id="{9EA5B87B-02B1-4B93-991C-B6192B93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b="45469"/>
          <a:stretch/>
        </p:blipFill>
        <p:spPr bwMode="auto">
          <a:xfrm>
            <a:off x="4695" y="10442962"/>
            <a:ext cx="24372955" cy="19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24D7D9-EFAF-44F1-85C0-07E49957B88E}"/>
              </a:ext>
            </a:extLst>
          </p:cNvPr>
          <p:cNvSpPr/>
          <p:nvPr/>
        </p:nvSpPr>
        <p:spPr>
          <a:xfrm>
            <a:off x="1" y="0"/>
            <a:ext cx="15789420" cy="10442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Shape 298">
            <a:extLst>
              <a:ext uri="{FF2B5EF4-FFF2-40B4-BE49-F238E27FC236}">
                <a16:creationId xmlns:a16="http://schemas.microsoft.com/office/drawing/2014/main" id="{02F2C3AA-126E-467C-9270-DBE2BC5E8C2E}"/>
              </a:ext>
            </a:extLst>
          </p:cNvPr>
          <p:cNvSpPr txBox="1"/>
          <p:nvPr/>
        </p:nvSpPr>
        <p:spPr>
          <a:xfrm>
            <a:off x="1543876" y="2714060"/>
            <a:ext cx="14063269" cy="692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BREAKout</a:t>
            </a:r>
            <a:r>
              <a:rPr kumimoji="0" lang="en-US" sz="2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 ACTIVITY</a:t>
            </a:r>
            <a:endParaRPr kumimoji="0" sz="2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Shape 300">
            <a:extLst>
              <a:ext uri="{FF2B5EF4-FFF2-40B4-BE49-F238E27FC236}">
                <a16:creationId xmlns:a16="http://schemas.microsoft.com/office/drawing/2014/main" id="{BD7CFA67-32AC-4F02-BD6D-C4DD97FCA40B}"/>
              </a:ext>
            </a:extLst>
          </p:cNvPr>
          <p:cNvSpPr txBox="1"/>
          <p:nvPr/>
        </p:nvSpPr>
        <p:spPr>
          <a:xfrm>
            <a:off x="727364" y="10365296"/>
            <a:ext cx="22881936" cy="20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182802" rIns="182802" bIns="182802" anchor="ctr" anchorCtr="0"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MIND READER</a:t>
            </a:r>
            <a:endParaRPr kumimoji="0" sz="1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676E2-91C8-4321-B931-4FBA33ADFE5C}"/>
              </a:ext>
            </a:extLst>
          </p:cNvPr>
          <p:cNvSpPr/>
          <p:nvPr/>
        </p:nvSpPr>
        <p:spPr>
          <a:xfrm>
            <a:off x="18661503" y="12638163"/>
            <a:ext cx="492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Online Version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20C00B-0E79-4FB2-82EB-ACE08610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383" y="2503701"/>
            <a:ext cx="8558572" cy="79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631E91-4485-414D-8715-E41AF3337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8895" y="645532"/>
            <a:ext cx="3372555" cy="15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1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Strategy Light - Rocketo Graphics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E7905C"/>
      </a:accent1>
      <a:accent2>
        <a:srgbClr val="E87655"/>
      </a:accent2>
      <a:accent3>
        <a:srgbClr val="EA5E4C"/>
      </a:accent3>
      <a:accent4>
        <a:srgbClr val="393A39"/>
      </a:accent4>
      <a:accent5>
        <a:srgbClr val="6F6F6F"/>
      </a:accent5>
      <a:accent6>
        <a:srgbClr val="F2F2F2"/>
      </a:accent6>
      <a:hlink>
        <a:srgbClr val="EA5E4C"/>
      </a:hlink>
      <a:folHlink>
        <a:srgbClr val="F2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165</Words>
  <Application>Microsoft Office PowerPoint</Application>
  <PresentationFormat>Custom</PresentationFormat>
  <Paragraphs>59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Lato Light</vt:lpstr>
      <vt:lpstr>Lato</vt:lpstr>
      <vt:lpstr>Open Sans</vt:lpstr>
      <vt:lpstr>Lato</vt:lpstr>
      <vt:lpstr>Bradley Hand ITC</vt:lpstr>
      <vt:lpstr>Arimo</vt:lpstr>
      <vt:lpstr>Calibri</vt:lpstr>
      <vt:lpstr>1_Office Theme</vt:lpstr>
      <vt:lpstr>5_Office Theme</vt:lpstr>
      <vt:lpstr>7_Office Theme</vt:lpstr>
      <vt:lpstr>12_Office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Morris</dc:creator>
  <cp:lastModifiedBy>Dr. Troy Hall</cp:lastModifiedBy>
  <cp:revision>462</cp:revision>
  <cp:lastPrinted>2019-06-06T22:11:15Z</cp:lastPrinted>
  <dcterms:modified xsi:type="dcterms:W3CDTF">2024-04-30T21:38:01Z</dcterms:modified>
</cp:coreProperties>
</file>