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208" r:id="rId1"/>
    <p:sldMasterId id="2147484500" r:id="rId2"/>
  </p:sldMasterIdLst>
  <p:notesMasterIdLst>
    <p:notesMasterId r:id="rId5"/>
  </p:notesMasterIdLst>
  <p:handoutMasterIdLst>
    <p:handoutMasterId r:id="rId6"/>
  </p:handoutMasterIdLst>
  <p:sldIdLst>
    <p:sldId id="797" r:id="rId3"/>
    <p:sldId id="732" r:id="rId4"/>
  </p:sldIdLst>
  <p:sldSz cx="24377650" cy="13716000"/>
  <p:notesSz cx="6881813" cy="9296400"/>
  <p:embeddedFontLst>
    <p:embeddedFont>
      <p:font typeface="Arimo" panose="020B06040202020202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Light" panose="020F0502020204030203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070FF"/>
    <a:srgbClr val="E58951"/>
    <a:srgbClr val="E27A3A"/>
    <a:srgbClr val="E37F41"/>
    <a:srgbClr val="E97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5" autoAdjust="0"/>
    <p:restoredTop sz="94660"/>
  </p:normalViewPr>
  <p:slideViewPr>
    <p:cSldViewPr snapToGrid="0">
      <p:cViewPr varScale="1">
        <p:scale>
          <a:sx n="17" d="100"/>
          <a:sy n="17" d="100"/>
        </p:scale>
        <p:origin x="72" y="60"/>
      </p:cViewPr>
      <p:guideLst>
        <p:guide orient="horz" pos="4320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613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4D53D3C-8E16-4B63-8618-CCDCE6EEAA00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3867D7C-C499-4A3E-9B38-4047972F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4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2427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48546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7282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9709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62136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54564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469915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9418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2427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48546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7282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9709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62136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54564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469915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9418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44488" y="696913"/>
            <a:ext cx="619283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2427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48546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7282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9709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62136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54564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469915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9418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1493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696913"/>
            <a:ext cx="619283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marL="0" marR="0" lvl="0" indent="0" algn="l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24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96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215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5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laceholderIMG">
  <p:cSld name="2_PlaceholderIMG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idx="2"/>
          </p:nvPr>
        </p:nvSpPr>
        <p:spPr>
          <a:xfrm>
            <a:off x="16412063" y="5328136"/>
            <a:ext cx="6635400" cy="393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pic" idx="3"/>
          </p:nvPr>
        </p:nvSpPr>
        <p:spPr>
          <a:xfrm>
            <a:off x="8966444" y="5328136"/>
            <a:ext cx="6635400" cy="393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pic" idx="4"/>
          </p:nvPr>
        </p:nvSpPr>
        <p:spPr>
          <a:xfrm>
            <a:off x="1520826" y="5328136"/>
            <a:ext cx="6635400" cy="393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79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Blank">
  <p:cSld name="23_Blank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pic" idx="2"/>
          </p:nvPr>
        </p:nvSpPr>
        <p:spPr>
          <a:xfrm>
            <a:off x="12578580" y="0"/>
            <a:ext cx="11799001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418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pic" idx="2"/>
          </p:nvPr>
        </p:nvSpPr>
        <p:spPr>
          <a:xfrm>
            <a:off x="6797355" y="2394546"/>
            <a:ext cx="5002801" cy="881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pic" idx="3"/>
          </p:nvPr>
        </p:nvSpPr>
        <p:spPr>
          <a:xfrm>
            <a:off x="12717631" y="2394546"/>
            <a:ext cx="5002801" cy="881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744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Blank">
  <p:cSld name="19_Blank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pic" idx="2"/>
          </p:nvPr>
        </p:nvSpPr>
        <p:spPr>
          <a:xfrm>
            <a:off x="3" y="0"/>
            <a:ext cx="24377700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pic" idx="3"/>
          </p:nvPr>
        </p:nvSpPr>
        <p:spPr>
          <a:xfrm>
            <a:off x="14517130" y="2793604"/>
            <a:ext cx="6472200" cy="86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0306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Blank">
  <p:cSld name="22_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idx="2"/>
          </p:nvPr>
        </p:nvSpPr>
        <p:spPr>
          <a:xfrm>
            <a:off x="8338813" y="4918600"/>
            <a:ext cx="7928701" cy="479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511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Blank">
  <p:cSld name="21_Blank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pic" idx="2"/>
          </p:nvPr>
        </p:nvSpPr>
        <p:spPr>
          <a:xfrm>
            <a:off x="13513706" y="4534812"/>
            <a:ext cx="9151500" cy="566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888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vidual Project">
  <p:cSld name="Individual Projec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pic" idx="2"/>
          </p:nvPr>
        </p:nvSpPr>
        <p:spPr>
          <a:xfrm>
            <a:off x="1721767" y="4180912"/>
            <a:ext cx="94812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875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">
  <p:cSld name="5_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47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idx="2"/>
          </p:nvPr>
        </p:nvSpPr>
        <p:spPr>
          <a:xfrm>
            <a:off x="7" y="4"/>
            <a:ext cx="24377700" cy="767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8178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7_Blank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pic" idx="2"/>
          </p:nvPr>
        </p:nvSpPr>
        <p:spPr>
          <a:xfrm>
            <a:off x="7" y="2"/>
            <a:ext cx="243777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193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icture">
  <p:cSld name="Text + Pictur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13001634" y="3763980"/>
            <a:ext cx="9741001" cy="840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538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8_Blank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pic" idx="2"/>
          </p:nvPr>
        </p:nvSpPr>
        <p:spPr>
          <a:xfrm>
            <a:off x="2876874" y="5100492"/>
            <a:ext cx="2961001" cy="296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pic" idx="3"/>
          </p:nvPr>
        </p:nvSpPr>
        <p:spPr>
          <a:xfrm>
            <a:off x="13908697" y="5100492"/>
            <a:ext cx="2961001" cy="296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pic" idx="4"/>
          </p:nvPr>
        </p:nvSpPr>
        <p:spPr>
          <a:xfrm>
            <a:off x="2876874" y="8883546"/>
            <a:ext cx="2961001" cy="296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pic" idx="5"/>
          </p:nvPr>
        </p:nvSpPr>
        <p:spPr>
          <a:xfrm>
            <a:off x="13908697" y="8883546"/>
            <a:ext cx="2961001" cy="296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405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lank">
  <p:cSld name="9_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pic" idx="2"/>
          </p:nvPr>
        </p:nvSpPr>
        <p:spPr>
          <a:xfrm>
            <a:off x="2315711" y="4540282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pic" idx="3"/>
          </p:nvPr>
        </p:nvSpPr>
        <p:spPr>
          <a:xfrm>
            <a:off x="2315711" y="7091266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pic" idx="4"/>
          </p:nvPr>
        </p:nvSpPr>
        <p:spPr>
          <a:xfrm>
            <a:off x="2315711" y="9364556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pic" idx="5"/>
          </p:nvPr>
        </p:nvSpPr>
        <p:spPr>
          <a:xfrm>
            <a:off x="9416989" y="4540282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pic" idx="6"/>
          </p:nvPr>
        </p:nvSpPr>
        <p:spPr>
          <a:xfrm>
            <a:off x="9416989" y="7091266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pic" idx="7"/>
          </p:nvPr>
        </p:nvSpPr>
        <p:spPr>
          <a:xfrm>
            <a:off x="9416989" y="9364556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pic" idx="8"/>
          </p:nvPr>
        </p:nvSpPr>
        <p:spPr>
          <a:xfrm>
            <a:off x="16518267" y="4540282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pic" idx="9"/>
          </p:nvPr>
        </p:nvSpPr>
        <p:spPr>
          <a:xfrm>
            <a:off x="16518267" y="7091266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pic" idx="13"/>
          </p:nvPr>
        </p:nvSpPr>
        <p:spPr>
          <a:xfrm>
            <a:off x="16518267" y="9364556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267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pic" idx="2"/>
          </p:nvPr>
        </p:nvSpPr>
        <p:spPr>
          <a:xfrm>
            <a:off x="7" y="2"/>
            <a:ext cx="1218869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pic" idx="3"/>
          </p:nvPr>
        </p:nvSpPr>
        <p:spPr>
          <a:xfrm>
            <a:off x="12188832" y="6858000"/>
            <a:ext cx="1218869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673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lank">
  <p:cSld name="11_Blank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pic" idx="2"/>
          </p:nvPr>
        </p:nvSpPr>
        <p:spPr>
          <a:xfrm>
            <a:off x="6092830" y="0"/>
            <a:ext cx="1828469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19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pic" idx="2"/>
          </p:nvPr>
        </p:nvSpPr>
        <p:spPr>
          <a:xfrm>
            <a:off x="5096131" y="10301608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pic" idx="3"/>
          </p:nvPr>
        </p:nvSpPr>
        <p:spPr>
          <a:xfrm>
            <a:off x="5096131" y="4928842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pic" idx="4"/>
          </p:nvPr>
        </p:nvSpPr>
        <p:spPr>
          <a:xfrm>
            <a:off x="10040467" y="4928842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pic" idx="5"/>
          </p:nvPr>
        </p:nvSpPr>
        <p:spPr>
          <a:xfrm>
            <a:off x="15036669" y="4928842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pic" idx="6"/>
          </p:nvPr>
        </p:nvSpPr>
        <p:spPr>
          <a:xfrm>
            <a:off x="2421425" y="7535878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pic" idx="7"/>
          </p:nvPr>
        </p:nvSpPr>
        <p:spPr>
          <a:xfrm>
            <a:off x="7391697" y="7548546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pic" idx="8"/>
          </p:nvPr>
        </p:nvSpPr>
        <p:spPr>
          <a:xfrm>
            <a:off x="12361966" y="7548546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pic" idx="9"/>
          </p:nvPr>
        </p:nvSpPr>
        <p:spPr>
          <a:xfrm>
            <a:off x="17332233" y="7548546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pic" idx="13"/>
          </p:nvPr>
        </p:nvSpPr>
        <p:spPr>
          <a:xfrm>
            <a:off x="10040467" y="10287670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pic" idx="14"/>
          </p:nvPr>
        </p:nvSpPr>
        <p:spPr>
          <a:xfrm>
            <a:off x="15036669" y="10287670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54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lank">
  <p:cSld name="13_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pic" idx="2"/>
          </p:nvPr>
        </p:nvSpPr>
        <p:spPr>
          <a:xfrm>
            <a:off x="11261322" y="2943694"/>
            <a:ext cx="1855501" cy="185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208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Blank">
  <p:cSld name="14_Blank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pic" idx="2"/>
          </p:nvPr>
        </p:nvSpPr>
        <p:spPr>
          <a:xfrm>
            <a:off x="4" y="0"/>
            <a:ext cx="120702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pic" idx="3"/>
          </p:nvPr>
        </p:nvSpPr>
        <p:spPr>
          <a:xfrm>
            <a:off x="12307572" y="0"/>
            <a:ext cx="120702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6348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Blank">
  <p:cSld name="15_Blank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pic" idx="2"/>
          </p:nvPr>
        </p:nvSpPr>
        <p:spPr>
          <a:xfrm>
            <a:off x="1" y="0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pic" idx="3"/>
          </p:nvPr>
        </p:nvSpPr>
        <p:spPr>
          <a:xfrm>
            <a:off x="4921767" y="0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pic" idx="4"/>
          </p:nvPr>
        </p:nvSpPr>
        <p:spPr>
          <a:xfrm>
            <a:off x="9843539" y="0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pic" idx="5"/>
          </p:nvPr>
        </p:nvSpPr>
        <p:spPr>
          <a:xfrm>
            <a:off x="14765309" y="0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pic" idx="6"/>
          </p:nvPr>
        </p:nvSpPr>
        <p:spPr>
          <a:xfrm>
            <a:off x="19687075" y="0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pic" idx="7"/>
          </p:nvPr>
        </p:nvSpPr>
        <p:spPr>
          <a:xfrm>
            <a:off x="1" y="4627756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pic" idx="8"/>
          </p:nvPr>
        </p:nvSpPr>
        <p:spPr>
          <a:xfrm>
            <a:off x="4921767" y="4627756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pic" idx="9"/>
          </p:nvPr>
        </p:nvSpPr>
        <p:spPr>
          <a:xfrm>
            <a:off x="9843539" y="4627756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pic" idx="13"/>
          </p:nvPr>
        </p:nvSpPr>
        <p:spPr>
          <a:xfrm>
            <a:off x="14765309" y="4627756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pic" idx="14"/>
          </p:nvPr>
        </p:nvSpPr>
        <p:spPr>
          <a:xfrm>
            <a:off x="19687075" y="4627756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pic" idx="15"/>
          </p:nvPr>
        </p:nvSpPr>
        <p:spPr>
          <a:xfrm>
            <a:off x="1" y="9311268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pic" idx="16"/>
          </p:nvPr>
        </p:nvSpPr>
        <p:spPr>
          <a:xfrm>
            <a:off x="4921767" y="9311268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pic" idx="17"/>
          </p:nvPr>
        </p:nvSpPr>
        <p:spPr>
          <a:xfrm>
            <a:off x="9843539" y="9311268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pic" idx="18"/>
          </p:nvPr>
        </p:nvSpPr>
        <p:spPr>
          <a:xfrm>
            <a:off x="14765309" y="9311268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pic" idx="19"/>
          </p:nvPr>
        </p:nvSpPr>
        <p:spPr>
          <a:xfrm>
            <a:off x="19687075" y="9311268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31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Blank">
  <p:cSld name="16_Blank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pic" idx="2"/>
          </p:nvPr>
        </p:nvSpPr>
        <p:spPr>
          <a:xfrm>
            <a:off x="1784187" y="5018052"/>
            <a:ext cx="6476701" cy="367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pic" idx="3"/>
          </p:nvPr>
        </p:nvSpPr>
        <p:spPr>
          <a:xfrm>
            <a:off x="8970479" y="5018052"/>
            <a:ext cx="6476701" cy="367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pic" idx="4"/>
          </p:nvPr>
        </p:nvSpPr>
        <p:spPr>
          <a:xfrm>
            <a:off x="16156769" y="5018052"/>
            <a:ext cx="6476701" cy="367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040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Blank">
  <p:cSld name="17_Blank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pic" idx="2"/>
          </p:nvPr>
        </p:nvSpPr>
        <p:spPr>
          <a:xfrm>
            <a:off x="3" y="4196230"/>
            <a:ext cx="9140701" cy="8405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Shape 287"/>
          <p:cNvSpPr>
            <a:spLocks noGrp="1"/>
          </p:cNvSpPr>
          <p:nvPr>
            <p:ph type="pic" idx="3"/>
          </p:nvPr>
        </p:nvSpPr>
        <p:spPr>
          <a:xfrm>
            <a:off x="15236830" y="4196230"/>
            <a:ext cx="9140701" cy="8405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753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pic" idx="2"/>
          </p:nvPr>
        </p:nvSpPr>
        <p:spPr>
          <a:xfrm>
            <a:off x="7" y="0"/>
            <a:ext cx="24377700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751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lank">
  <p:cSld name="20_Blank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pic" idx="2"/>
          </p:nvPr>
        </p:nvSpPr>
        <p:spPr>
          <a:xfrm>
            <a:off x="2431419" y="5367290"/>
            <a:ext cx="8028001" cy="604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pic" idx="3"/>
          </p:nvPr>
        </p:nvSpPr>
        <p:spPr>
          <a:xfrm>
            <a:off x="10197841" y="7027620"/>
            <a:ext cx="2443500" cy="430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025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Blank">
  <p:cSld name="24_Blank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pic" idx="2"/>
          </p:nvPr>
        </p:nvSpPr>
        <p:spPr>
          <a:xfrm>
            <a:off x="13403774" y="0"/>
            <a:ext cx="10973999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577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icture">
  <p:cSld name="Text + Pictur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3001631" y="3763987"/>
            <a:ext cx="9740899" cy="84023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510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643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4 Images">
  <p:cSld name="4_4 Image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pic" idx="2"/>
          </p:nvPr>
        </p:nvSpPr>
        <p:spPr>
          <a:xfrm>
            <a:off x="1528771" y="4537456"/>
            <a:ext cx="3895343" cy="3895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pic" idx="3"/>
          </p:nvPr>
        </p:nvSpPr>
        <p:spPr>
          <a:xfrm>
            <a:off x="12190418" y="4537456"/>
            <a:ext cx="3895343" cy="3895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pic" idx="4"/>
          </p:nvPr>
        </p:nvSpPr>
        <p:spPr>
          <a:xfrm>
            <a:off x="8298552" y="8432800"/>
            <a:ext cx="3895343" cy="3895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pic" idx="5"/>
          </p:nvPr>
        </p:nvSpPr>
        <p:spPr>
          <a:xfrm>
            <a:off x="18951101" y="8432800"/>
            <a:ext cx="3895343" cy="3895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5945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4 Images">
  <p:cSld name="5_4 Image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1520829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3"/>
          </p:nvPr>
        </p:nvSpPr>
        <p:spPr>
          <a:xfrm>
            <a:off x="5616750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4"/>
          </p:nvPr>
        </p:nvSpPr>
        <p:spPr>
          <a:xfrm>
            <a:off x="9712671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pic" idx="5"/>
          </p:nvPr>
        </p:nvSpPr>
        <p:spPr>
          <a:xfrm>
            <a:off x="13808592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6"/>
          </p:nvPr>
        </p:nvSpPr>
        <p:spPr>
          <a:xfrm>
            <a:off x="17904517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39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Name">
  <p:cSld name="PlaceholderNam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13776950" y="0"/>
            <a:ext cx="7298861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2499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4 Images">
  <p:cSld name="6_4 Image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-7014" y="-59312"/>
            <a:ext cx="9606154" cy="137753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5827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IMG">
  <p:cSld name="PlaceholderIMG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4771494" y="-59312"/>
            <a:ext cx="9606154" cy="137753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/>
          <p:nvPr/>
        </p:nvSpPr>
        <p:spPr>
          <a:xfrm>
            <a:off x="21561901" y="1663150"/>
            <a:ext cx="2491199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4" tIns="91354" rIns="91354" bIns="91354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1" dirty="0">
                <a:solidFill>
                  <a:srgbClr val="FF6421"/>
                </a:solidFill>
                <a:latin typeface="Lato"/>
                <a:ea typeface="Lato"/>
                <a:cs typeface="Lato"/>
                <a:sym typeface="Lato"/>
              </a:rPr>
              <a:t>@DrTroyHall</a:t>
            </a:r>
            <a:endParaRPr sz="2999" b="1" dirty="0">
              <a:solidFill>
                <a:srgbClr val="FF642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16683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laceholderIMG">
  <p:cSld name="1_PlaceholderIM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2118110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3"/>
          </p:nvPr>
        </p:nvSpPr>
        <p:spPr>
          <a:xfrm>
            <a:off x="2118110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4"/>
          </p:nvPr>
        </p:nvSpPr>
        <p:spPr>
          <a:xfrm>
            <a:off x="6264422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pic" idx="5"/>
          </p:nvPr>
        </p:nvSpPr>
        <p:spPr>
          <a:xfrm>
            <a:off x="10410734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6"/>
          </p:nvPr>
        </p:nvSpPr>
        <p:spPr>
          <a:xfrm>
            <a:off x="14557044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idx="7"/>
          </p:nvPr>
        </p:nvSpPr>
        <p:spPr>
          <a:xfrm>
            <a:off x="18703358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8"/>
          </p:nvPr>
        </p:nvSpPr>
        <p:spPr>
          <a:xfrm>
            <a:off x="6264422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9"/>
          </p:nvPr>
        </p:nvSpPr>
        <p:spPr>
          <a:xfrm>
            <a:off x="10410734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pic" idx="13"/>
          </p:nvPr>
        </p:nvSpPr>
        <p:spPr>
          <a:xfrm>
            <a:off x="14557044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pic" idx="14"/>
          </p:nvPr>
        </p:nvSpPr>
        <p:spPr>
          <a:xfrm>
            <a:off x="18703358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36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4 Images">
  <p:cSld name="4_4 Image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pic" idx="2"/>
          </p:nvPr>
        </p:nvSpPr>
        <p:spPr>
          <a:xfrm>
            <a:off x="1528769" y="4537456"/>
            <a:ext cx="3895199" cy="389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pic" idx="3"/>
          </p:nvPr>
        </p:nvSpPr>
        <p:spPr>
          <a:xfrm>
            <a:off x="12190416" y="4537456"/>
            <a:ext cx="3895199" cy="389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pic" idx="4"/>
          </p:nvPr>
        </p:nvSpPr>
        <p:spPr>
          <a:xfrm>
            <a:off x="8298550" y="8432800"/>
            <a:ext cx="3895199" cy="389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pic" idx="5"/>
          </p:nvPr>
        </p:nvSpPr>
        <p:spPr>
          <a:xfrm>
            <a:off x="18951099" y="8432800"/>
            <a:ext cx="3895199" cy="389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297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laceholderIMG">
  <p:cSld name="2_PlaceholderIMG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16412068" y="5328141"/>
            <a:ext cx="6635262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pic" idx="3"/>
          </p:nvPr>
        </p:nvSpPr>
        <p:spPr>
          <a:xfrm>
            <a:off x="8966445" y="5328141"/>
            <a:ext cx="6635262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4"/>
          </p:nvPr>
        </p:nvSpPr>
        <p:spPr>
          <a:xfrm>
            <a:off x="1520831" y="5328141"/>
            <a:ext cx="6635262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098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laceholderIMG">
  <p:cSld name="3_PlaceholderIMG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0" y="5224261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pic" idx="3"/>
          </p:nvPr>
        </p:nvSpPr>
        <p:spPr>
          <a:xfrm>
            <a:off x="12188825" y="5224261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4"/>
          </p:nvPr>
        </p:nvSpPr>
        <p:spPr>
          <a:xfrm>
            <a:off x="18283237" y="5224261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5"/>
          </p:nvPr>
        </p:nvSpPr>
        <p:spPr>
          <a:xfrm>
            <a:off x="12188825" y="9157357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6"/>
          </p:nvPr>
        </p:nvSpPr>
        <p:spPr>
          <a:xfrm>
            <a:off x="18283237" y="9157353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7"/>
          </p:nvPr>
        </p:nvSpPr>
        <p:spPr>
          <a:xfrm>
            <a:off x="6094412" y="9157355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198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Blank">
  <p:cSld name="23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2578577" y="0"/>
            <a:ext cx="11799075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367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6797355" y="2394546"/>
            <a:ext cx="5002701" cy="8816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3"/>
          </p:nvPr>
        </p:nvSpPr>
        <p:spPr>
          <a:xfrm>
            <a:off x="12717631" y="2394546"/>
            <a:ext cx="5002701" cy="8816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94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Blank">
  <p:cSld name="19_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7" y="0"/>
            <a:ext cx="24377648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3"/>
          </p:nvPr>
        </p:nvSpPr>
        <p:spPr>
          <a:xfrm>
            <a:off x="14517134" y="2793603"/>
            <a:ext cx="6472240" cy="86519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650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Blank">
  <p:cSld name="22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8338810" y="4918605"/>
            <a:ext cx="7928631" cy="47970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329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Blank">
  <p:cSld name="21_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13513711" y="4534817"/>
            <a:ext cx="9151442" cy="56676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440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2 Circles">
  <p:cSld name="Placeholder 2 Circle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13388854" y="4548108"/>
            <a:ext cx="6245351" cy="624535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3"/>
          </p:nvPr>
        </p:nvSpPr>
        <p:spPr>
          <a:xfrm>
            <a:off x="4702054" y="4548108"/>
            <a:ext cx="6245351" cy="624535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993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vidual Project">
  <p:cSld name="Individual Pro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21766" y="4180912"/>
            <a:ext cx="948129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898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4" y="9"/>
            <a:ext cx="24377646" cy="76730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218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4 Images">
  <p:cSld name="5_4 Image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pic" idx="2"/>
          </p:nvPr>
        </p:nvSpPr>
        <p:spPr>
          <a:xfrm>
            <a:off x="1520827" y="3876114"/>
            <a:ext cx="3613801" cy="622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idx="3"/>
          </p:nvPr>
        </p:nvSpPr>
        <p:spPr>
          <a:xfrm>
            <a:off x="5616748" y="3876114"/>
            <a:ext cx="3613801" cy="622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pic" idx="4"/>
          </p:nvPr>
        </p:nvSpPr>
        <p:spPr>
          <a:xfrm>
            <a:off x="9712669" y="3876114"/>
            <a:ext cx="3613801" cy="622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pic" idx="5"/>
          </p:nvPr>
        </p:nvSpPr>
        <p:spPr>
          <a:xfrm>
            <a:off x="13808590" y="3876114"/>
            <a:ext cx="3613801" cy="622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pic" idx="6"/>
          </p:nvPr>
        </p:nvSpPr>
        <p:spPr>
          <a:xfrm>
            <a:off x="17904515" y="3876114"/>
            <a:ext cx="3613801" cy="622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183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7_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4" y="2"/>
            <a:ext cx="2437764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1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8_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2876879" y="5100497"/>
            <a:ext cx="2961091" cy="29618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idx="3"/>
          </p:nvPr>
        </p:nvSpPr>
        <p:spPr>
          <a:xfrm>
            <a:off x="13908702" y="5100497"/>
            <a:ext cx="2961091" cy="29618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4"/>
          </p:nvPr>
        </p:nvSpPr>
        <p:spPr>
          <a:xfrm>
            <a:off x="2876879" y="8883551"/>
            <a:ext cx="2961091" cy="29618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5"/>
          </p:nvPr>
        </p:nvSpPr>
        <p:spPr>
          <a:xfrm>
            <a:off x="13908702" y="8883551"/>
            <a:ext cx="2961091" cy="29618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89756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lank">
  <p:cSld name="9_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pic" idx="2"/>
          </p:nvPr>
        </p:nvSpPr>
        <p:spPr>
          <a:xfrm>
            <a:off x="2315716" y="4540282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3"/>
          </p:nvPr>
        </p:nvSpPr>
        <p:spPr>
          <a:xfrm>
            <a:off x="2315716" y="709126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idx="4"/>
          </p:nvPr>
        </p:nvSpPr>
        <p:spPr>
          <a:xfrm>
            <a:off x="2315716" y="936455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idx="5"/>
          </p:nvPr>
        </p:nvSpPr>
        <p:spPr>
          <a:xfrm>
            <a:off x="9416994" y="4540282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6"/>
          </p:nvPr>
        </p:nvSpPr>
        <p:spPr>
          <a:xfrm>
            <a:off x="9416994" y="709126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7"/>
          </p:nvPr>
        </p:nvSpPr>
        <p:spPr>
          <a:xfrm>
            <a:off x="9416994" y="936455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8"/>
          </p:nvPr>
        </p:nvSpPr>
        <p:spPr>
          <a:xfrm>
            <a:off x="16518272" y="4540282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pic" idx="9"/>
          </p:nvPr>
        </p:nvSpPr>
        <p:spPr>
          <a:xfrm>
            <a:off x="16518272" y="709126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6518272" y="936455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9726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2"/>
          </p:nvPr>
        </p:nvSpPr>
        <p:spPr>
          <a:xfrm>
            <a:off x="4" y="2"/>
            <a:ext cx="1218882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pic" idx="3"/>
          </p:nvPr>
        </p:nvSpPr>
        <p:spPr>
          <a:xfrm>
            <a:off x="12188829" y="6858000"/>
            <a:ext cx="1218882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4704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lank">
  <p:cSld name="11_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6092832" y="0"/>
            <a:ext cx="1828482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4192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pic" idx="2"/>
          </p:nvPr>
        </p:nvSpPr>
        <p:spPr>
          <a:xfrm>
            <a:off x="5096138" y="10301613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3"/>
          </p:nvPr>
        </p:nvSpPr>
        <p:spPr>
          <a:xfrm>
            <a:off x="5096138" y="4928847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4"/>
          </p:nvPr>
        </p:nvSpPr>
        <p:spPr>
          <a:xfrm>
            <a:off x="10040474" y="4928847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5"/>
          </p:nvPr>
        </p:nvSpPr>
        <p:spPr>
          <a:xfrm>
            <a:off x="15036672" y="4928847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6"/>
          </p:nvPr>
        </p:nvSpPr>
        <p:spPr>
          <a:xfrm>
            <a:off x="2421428" y="7535883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7"/>
          </p:nvPr>
        </p:nvSpPr>
        <p:spPr>
          <a:xfrm>
            <a:off x="7391704" y="7548551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8"/>
          </p:nvPr>
        </p:nvSpPr>
        <p:spPr>
          <a:xfrm>
            <a:off x="12361971" y="7548551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9"/>
          </p:nvPr>
        </p:nvSpPr>
        <p:spPr>
          <a:xfrm>
            <a:off x="17332234" y="7548551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idx="13"/>
          </p:nvPr>
        </p:nvSpPr>
        <p:spPr>
          <a:xfrm>
            <a:off x="10040474" y="10287675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14"/>
          </p:nvPr>
        </p:nvSpPr>
        <p:spPr>
          <a:xfrm>
            <a:off x="15036672" y="10287675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94785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lank">
  <p:cSld name="13_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11261327" y="2943692"/>
            <a:ext cx="1855491" cy="185597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25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Blank">
  <p:cSld name="14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4" y="0"/>
            <a:ext cx="1207008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pic" idx="3"/>
          </p:nvPr>
        </p:nvSpPr>
        <p:spPr>
          <a:xfrm>
            <a:off x="12307572" y="0"/>
            <a:ext cx="1207008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3270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Blank">
  <p:cSld name="15_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pic" idx="2"/>
          </p:nvPr>
        </p:nvSpPr>
        <p:spPr>
          <a:xfrm>
            <a:off x="0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3"/>
          </p:nvPr>
        </p:nvSpPr>
        <p:spPr>
          <a:xfrm>
            <a:off x="4921766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4"/>
          </p:nvPr>
        </p:nvSpPr>
        <p:spPr>
          <a:xfrm>
            <a:off x="9843540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5"/>
          </p:nvPr>
        </p:nvSpPr>
        <p:spPr>
          <a:xfrm>
            <a:off x="14765306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idx="6"/>
          </p:nvPr>
        </p:nvSpPr>
        <p:spPr>
          <a:xfrm>
            <a:off x="19687072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pic" idx="7"/>
          </p:nvPr>
        </p:nvSpPr>
        <p:spPr>
          <a:xfrm>
            <a:off x="0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pic" idx="8"/>
          </p:nvPr>
        </p:nvSpPr>
        <p:spPr>
          <a:xfrm>
            <a:off x="4921766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9"/>
          </p:nvPr>
        </p:nvSpPr>
        <p:spPr>
          <a:xfrm>
            <a:off x="9843540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pic" idx="13"/>
          </p:nvPr>
        </p:nvSpPr>
        <p:spPr>
          <a:xfrm>
            <a:off x="14765306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pic" idx="14"/>
          </p:nvPr>
        </p:nvSpPr>
        <p:spPr>
          <a:xfrm>
            <a:off x="19687072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pic" idx="15"/>
          </p:nvPr>
        </p:nvSpPr>
        <p:spPr>
          <a:xfrm>
            <a:off x="0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pic" idx="16"/>
          </p:nvPr>
        </p:nvSpPr>
        <p:spPr>
          <a:xfrm>
            <a:off x="4921766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pic" idx="17"/>
          </p:nvPr>
        </p:nvSpPr>
        <p:spPr>
          <a:xfrm>
            <a:off x="9843540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idx="18"/>
          </p:nvPr>
        </p:nvSpPr>
        <p:spPr>
          <a:xfrm>
            <a:off x="14765306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pic" idx="19"/>
          </p:nvPr>
        </p:nvSpPr>
        <p:spPr>
          <a:xfrm>
            <a:off x="19687072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7767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Blank">
  <p:cSld name="16_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pic" idx="2"/>
          </p:nvPr>
        </p:nvSpPr>
        <p:spPr>
          <a:xfrm>
            <a:off x="1784192" y="5018052"/>
            <a:ext cx="6476631" cy="36799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3"/>
          </p:nvPr>
        </p:nvSpPr>
        <p:spPr>
          <a:xfrm>
            <a:off x="8970481" y="5018052"/>
            <a:ext cx="6476629" cy="36799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pic" idx="4"/>
          </p:nvPr>
        </p:nvSpPr>
        <p:spPr>
          <a:xfrm>
            <a:off x="16156769" y="5018052"/>
            <a:ext cx="6476629" cy="36799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00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Name">
  <p:cSld name="PlaceholderNam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pic" idx="2"/>
          </p:nvPr>
        </p:nvSpPr>
        <p:spPr>
          <a:xfrm>
            <a:off x="13776948" y="0"/>
            <a:ext cx="7299001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5565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Blank">
  <p:cSld name="17_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>
            <a:off x="5" y="4196235"/>
            <a:ext cx="9140825" cy="84049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pic" idx="3"/>
          </p:nvPr>
        </p:nvSpPr>
        <p:spPr>
          <a:xfrm>
            <a:off x="15236832" y="4196235"/>
            <a:ext cx="9140825" cy="84049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35519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lank">
  <p:cSld name="20_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2431424" y="5367290"/>
            <a:ext cx="8028055" cy="60485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pic" idx="3"/>
          </p:nvPr>
        </p:nvSpPr>
        <p:spPr>
          <a:xfrm>
            <a:off x="10197842" y="7027620"/>
            <a:ext cx="2443398" cy="43063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02154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Blank">
  <p:cSld name="24_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pic" idx="2"/>
          </p:nvPr>
        </p:nvSpPr>
        <p:spPr>
          <a:xfrm>
            <a:off x="13403771" y="0"/>
            <a:ext cx="10973881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899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Images">
  <p:cSld name="1_4 Image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2"/>
          </p:nvPr>
        </p:nvSpPr>
        <p:spPr>
          <a:xfrm>
            <a:off x="5" y="0"/>
            <a:ext cx="24377648" cy="80399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350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4" y="10980771"/>
            <a:ext cx="24377646" cy="27352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74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4 Images">
  <p:cSld name="6_4 Images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pic" idx="2"/>
          </p:nvPr>
        </p:nvSpPr>
        <p:spPr>
          <a:xfrm>
            <a:off x="-7011" y="-59312"/>
            <a:ext cx="9606300" cy="13775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107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IMG">
  <p:cSld name="PlaceholderIMG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pic" idx="2"/>
          </p:nvPr>
        </p:nvSpPr>
        <p:spPr>
          <a:xfrm>
            <a:off x="14771495" y="-59312"/>
            <a:ext cx="9606300" cy="13775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97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laceholderIMG">
  <p:cSld name="1_PlaceholderIMG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pic" idx="2"/>
          </p:nvPr>
        </p:nvSpPr>
        <p:spPr>
          <a:xfrm>
            <a:off x="2118110" y="85367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pic" idx="3"/>
          </p:nvPr>
        </p:nvSpPr>
        <p:spPr>
          <a:xfrm>
            <a:off x="2118110" y="45402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pic" idx="4"/>
          </p:nvPr>
        </p:nvSpPr>
        <p:spPr>
          <a:xfrm>
            <a:off x="6264422" y="45402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pic" idx="5"/>
          </p:nvPr>
        </p:nvSpPr>
        <p:spPr>
          <a:xfrm>
            <a:off x="10410734" y="45402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pic" idx="6"/>
          </p:nvPr>
        </p:nvSpPr>
        <p:spPr>
          <a:xfrm>
            <a:off x="14557044" y="45402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pic" idx="7"/>
          </p:nvPr>
        </p:nvSpPr>
        <p:spPr>
          <a:xfrm>
            <a:off x="18703358" y="45402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pic" idx="8"/>
          </p:nvPr>
        </p:nvSpPr>
        <p:spPr>
          <a:xfrm>
            <a:off x="6264422" y="85367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pic" idx="9"/>
          </p:nvPr>
        </p:nvSpPr>
        <p:spPr>
          <a:xfrm>
            <a:off x="10410734" y="85367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pic" idx="13"/>
          </p:nvPr>
        </p:nvSpPr>
        <p:spPr>
          <a:xfrm>
            <a:off x="14557044" y="85367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pic" idx="14"/>
          </p:nvPr>
        </p:nvSpPr>
        <p:spPr>
          <a:xfrm>
            <a:off x="18703358" y="85367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28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675974" y="730250"/>
            <a:ext cx="19796399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mo"/>
              <a:buNone/>
              <a:defRPr sz="600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675967" y="3651250"/>
            <a:ext cx="21025799" cy="8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mo"/>
              <a:buNone/>
              <a:defRPr sz="400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mo"/>
              <a:buNone/>
              <a:defRPr sz="320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mo"/>
              <a:buNone/>
              <a:defRPr sz="2399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mo"/>
              <a:buChar char="•"/>
              <a:defRPr sz="3599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mo"/>
              <a:buChar char="•"/>
              <a:defRPr sz="3599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mo"/>
              <a:buChar char="•"/>
              <a:defRPr sz="3599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mo"/>
              <a:buChar char="•"/>
              <a:defRPr sz="3599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1675966" y="12712702"/>
            <a:ext cx="5484899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76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521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281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04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80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2563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6321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0082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58EDBDFC-E7CD-4409-9A81-6BA70FA5BE12}" type="datetime1">
              <a:rPr lang="en-US" smtClean="0"/>
              <a:t>4/30/2024</a:t>
            </a:fld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8075098" y="12712702"/>
            <a:ext cx="8227501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76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521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281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04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80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2563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6321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0082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17216717" y="12712702"/>
            <a:ext cx="5484899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23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  <p:sldLayoutId id="2147484222" r:id="rId14"/>
    <p:sldLayoutId id="2147484223" r:id="rId15"/>
    <p:sldLayoutId id="2147484224" r:id="rId16"/>
    <p:sldLayoutId id="2147484225" r:id="rId17"/>
    <p:sldLayoutId id="2147484226" r:id="rId18"/>
    <p:sldLayoutId id="2147484227" r:id="rId19"/>
    <p:sldLayoutId id="2147484228" r:id="rId20"/>
    <p:sldLayoutId id="2147484229" r:id="rId21"/>
    <p:sldLayoutId id="2147484230" r:id="rId22"/>
    <p:sldLayoutId id="2147484231" r:id="rId23"/>
    <p:sldLayoutId id="2147484232" r:id="rId24"/>
    <p:sldLayoutId id="2147484233" r:id="rId25"/>
    <p:sldLayoutId id="2147484234" r:id="rId26"/>
    <p:sldLayoutId id="2147484235" r:id="rId27"/>
    <p:sldLayoutId id="2147484236" r:id="rId28"/>
    <p:sldLayoutId id="2147484237" r:id="rId29"/>
    <p:sldLayoutId id="2147484238" r:id="rId30"/>
    <p:sldLayoutId id="214748423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675967" y="730252"/>
            <a:ext cx="21025799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Light"/>
              <a:buNone/>
              <a:defRPr sz="6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675967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675966" y="12712707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53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065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0597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4126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766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1193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472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08254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D32AA04-9783-42E6-8D42-34480BA59340}" type="datetime1">
              <a:rPr lang="en-US" smtClean="0"/>
              <a:t>4/30/2024</a:t>
            </a:fld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8075100" y="12712707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53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065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0597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4126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766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1193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472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08254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7216717" y="12712707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Shape 15"/>
          <p:cNvPicPr preferRelativeResize="0"/>
          <p:nvPr userDrawn="1"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22136176" y="366531"/>
            <a:ext cx="1473124" cy="14731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 userDrawn="1"/>
        </p:nvSpPr>
        <p:spPr>
          <a:xfrm>
            <a:off x="21239017" y="1607900"/>
            <a:ext cx="2703932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4" tIns="91354" rIns="91354" bIns="91354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1" dirty="0">
                <a:solidFill>
                  <a:srgbClr val="FF6421"/>
                </a:solidFill>
                <a:latin typeface="Arimo"/>
                <a:ea typeface="Arimo"/>
                <a:cs typeface="Arimo"/>
                <a:sym typeface="Arimo"/>
              </a:rPr>
              <a:t>@DrTroyHall</a:t>
            </a:r>
            <a:endParaRPr sz="2999" b="1" dirty="0">
              <a:solidFill>
                <a:srgbClr val="FF642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685174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  <p:sldLayoutId id="2147484513" r:id="rId12"/>
    <p:sldLayoutId id="2147484514" r:id="rId13"/>
    <p:sldLayoutId id="2147484515" r:id="rId14"/>
    <p:sldLayoutId id="2147484516" r:id="rId15"/>
    <p:sldLayoutId id="2147484517" r:id="rId16"/>
    <p:sldLayoutId id="2147484518" r:id="rId17"/>
    <p:sldLayoutId id="2147484519" r:id="rId18"/>
    <p:sldLayoutId id="2147484520" r:id="rId19"/>
    <p:sldLayoutId id="2147484521" r:id="rId20"/>
    <p:sldLayoutId id="2147484522" r:id="rId21"/>
    <p:sldLayoutId id="2147484523" r:id="rId22"/>
    <p:sldLayoutId id="2147484524" r:id="rId23"/>
    <p:sldLayoutId id="2147484525" r:id="rId24"/>
    <p:sldLayoutId id="2147484526" r:id="rId25"/>
    <p:sldLayoutId id="2147484527" r:id="rId26"/>
    <p:sldLayoutId id="2147484528" r:id="rId27"/>
    <p:sldLayoutId id="2147484529" r:id="rId28"/>
    <p:sldLayoutId id="2147484530" r:id="rId29"/>
    <p:sldLayoutId id="2147484531" r:id="rId30"/>
    <p:sldLayoutId id="2147484532" r:id="rId31"/>
    <p:sldLayoutId id="2147484533" r:id="rId32"/>
    <p:sldLayoutId id="2147484534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hesionbooks.com/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info@cohesionculture.n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m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1023EFD-8F3E-46C6-80DC-CD58F67E53D4}"/>
              </a:ext>
            </a:extLst>
          </p:cNvPr>
          <p:cNvSpPr/>
          <p:nvPr/>
        </p:nvSpPr>
        <p:spPr>
          <a:xfrm>
            <a:off x="0" y="0"/>
            <a:ext cx="8267500" cy="13716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D3F484-43B4-42B8-A1EF-70F0C57DBD8D}"/>
              </a:ext>
            </a:extLst>
          </p:cNvPr>
          <p:cNvSpPr/>
          <p:nvPr/>
        </p:nvSpPr>
        <p:spPr>
          <a:xfrm rot="17842599">
            <a:off x="1922993" y="2459972"/>
            <a:ext cx="14112701" cy="10708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3D2CE-7123-4F98-A5AC-A9BF1E759897}"/>
              </a:ext>
            </a:extLst>
          </p:cNvPr>
          <p:cNvSpPr/>
          <p:nvPr/>
        </p:nvSpPr>
        <p:spPr>
          <a:xfrm>
            <a:off x="20636345" y="39192"/>
            <a:ext cx="3741305" cy="3299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06395A-050A-47E6-8910-BE8491C2EF1D}"/>
              </a:ext>
            </a:extLst>
          </p:cNvPr>
          <p:cNvSpPr/>
          <p:nvPr/>
        </p:nvSpPr>
        <p:spPr>
          <a:xfrm>
            <a:off x="1178821" y="4611032"/>
            <a:ext cx="5127116" cy="5252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C281B3-6280-4C7A-A9D7-A0C384D0D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949" y="5031448"/>
            <a:ext cx="4480860" cy="46134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E0205A9-6F6F-4EB8-A06A-1B5DF8BA8C33}"/>
              </a:ext>
            </a:extLst>
          </p:cNvPr>
          <p:cNvGrpSpPr/>
          <p:nvPr/>
        </p:nvGrpSpPr>
        <p:grpSpPr>
          <a:xfrm>
            <a:off x="4547021" y="2933645"/>
            <a:ext cx="19045428" cy="5519295"/>
            <a:chOff x="4547021" y="2081588"/>
            <a:chExt cx="19045428" cy="55192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104F3D-8429-443D-A120-C5AC2BDD818A}"/>
                </a:ext>
              </a:extLst>
            </p:cNvPr>
            <p:cNvSpPr txBox="1"/>
            <p:nvPr/>
          </p:nvSpPr>
          <p:spPr>
            <a:xfrm>
              <a:off x="4547021" y="5046338"/>
              <a:ext cx="19045428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500" b="1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mo"/>
                  <a:ea typeface="Arimo"/>
                  <a:cs typeface="Arimo"/>
                  <a:sym typeface="Arimo"/>
                </a:rPr>
                <a:t>Your Leadership</a:t>
              </a:r>
              <a:endParaRPr kumimoji="0" lang="en-US" sz="155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601E5B-F3D6-4787-8519-D1538D0DF5AF}"/>
                </a:ext>
              </a:extLst>
            </p:cNvPr>
            <p:cNvSpPr txBox="1"/>
            <p:nvPr/>
          </p:nvSpPr>
          <p:spPr>
            <a:xfrm>
              <a:off x="5912317" y="2081588"/>
              <a:ext cx="17680132" cy="4154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5000" b="1" dirty="0" err="1">
                  <a:solidFill>
                    <a:srgbClr val="00B0F0"/>
                  </a:solidFill>
                  <a:latin typeface="Arimo"/>
                  <a:ea typeface="Arimo"/>
                  <a:cs typeface="Arimo"/>
                  <a:sym typeface="Arimo"/>
                </a:rPr>
                <a:t>POWERup</a:t>
              </a:r>
              <a:endParaRPr kumimoji="0" lang="en-US" sz="25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ED2E489-6DF0-48D1-BCEE-4054AE4BD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5909" y="549279"/>
            <a:ext cx="5416227" cy="2494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B6BFB-F7A5-4DCA-9951-78C85D272E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0000"/>
          <a:stretch/>
        </p:blipFill>
        <p:spPr>
          <a:xfrm>
            <a:off x="9687068" y="7237215"/>
            <a:ext cx="10130630" cy="644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5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Shape 4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0998" y="369909"/>
            <a:ext cx="1472358" cy="1472358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21392168" y="1610635"/>
            <a:ext cx="2544665" cy="89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8" tIns="91378" rIns="91378" bIns="91378" anchor="t" anchorCtr="0">
            <a:noAutofit/>
          </a:bodyPr>
          <a:lstStyle/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99" b="1" i="0" u="none" strike="noStrike" kern="0" cap="none" spc="0" normalizeH="0" baseline="0" noProof="0" dirty="0">
                <a:ln>
                  <a:noFill/>
                </a:ln>
                <a:solidFill>
                  <a:srgbClr val="FF6421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@DrTroyHall</a:t>
            </a:r>
            <a:endParaRPr kumimoji="0" sz="2999" b="1" i="0" u="none" strike="noStrike" kern="0" cap="none" spc="0" normalizeH="0" baseline="0" noProof="0" dirty="0">
              <a:ln>
                <a:noFill/>
              </a:ln>
              <a:solidFill>
                <a:srgbClr val="FF6421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1" name="Picture 2" descr="1625d0a3-9c91-449b-b029-0b4b9c17bb3c@scfeder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9" b="45469"/>
          <a:stretch/>
        </p:blipFill>
        <p:spPr bwMode="auto">
          <a:xfrm>
            <a:off x="6349" y="11691473"/>
            <a:ext cx="24360265" cy="151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4255" r="4976" b="4754"/>
          <a:stretch/>
        </p:blipFill>
        <p:spPr>
          <a:xfrm rot="21144721">
            <a:off x="1402154" y="1032383"/>
            <a:ext cx="5076480" cy="753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Cohesion Culture Dr. Troy Digital ARC.pdf - Adobe Acrobat Reader DC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31097" r="23311" b="8758"/>
          <a:stretch/>
        </p:blipFill>
        <p:spPr>
          <a:xfrm rot="21087583">
            <a:off x="5507290" y="1984760"/>
            <a:ext cx="17577333" cy="91308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94ECA3-D2E1-4A0F-9134-C1E291C8E746}"/>
              </a:ext>
            </a:extLst>
          </p:cNvPr>
          <p:cNvSpPr/>
          <p:nvPr/>
        </p:nvSpPr>
        <p:spPr>
          <a:xfrm>
            <a:off x="1533147" y="9525094"/>
            <a:ext cx="46381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E7905C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al"/>
              </a:rPr>
              <a:t>ORDER ON </a:t>
            </a:r>
            <a:b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E7905C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al"/>
              </a:rPr>
            </a:b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E7905C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al"/>
              </a:rPr>
              <a:t>AMAZON</a:t>
            </a:r>
          </a:p>
        </p:txBody>
      </p:sp>
      <p:sp>
        <p:nvSpPr>
          <p:cNvPr id="18" name="Shape 605">
            <a:extLst>
              <a:ext uri="{FF2B5EF4-FFF2-40B4-BE49-F238E27FC236}">
                <a16:creationId xmlns:a16="http://schemas.microsoft.com/office/drawing/2014/main" id="{0461EEEC-7407-41B7-87A3-58E4C83122FF}"/>
              </a:ext>
            </a:extLst>
          </p:cNvPr>
          <p:cNvSpPr txBox="1"/>
          <p:nvPr/>
        </p:nvSpPr>
        <p:spPr>
          <a:xfrm>
            <a:off x="12867590" y="4604048"/>
            <a:ext cx="11069243" cy="536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8" tIns="45676" rIns="91378" bIns="45676" anchor="t" anchorCtr="0"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Cohesion </a:t>
            </a:r>
          </a:p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Culture™ Crew</a:t>
            </a:r>
          </a:p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Dr. Troy. Karmen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Zabron</a:t>
            </a:r>
            <a:r>
              <a:rPr lang="en-US" sz="3800" b="1" dirty="0">
                <a:solidFill>
                  <a:srgbClr val="445469"/>
                </a:solidFill>
                <a:latin typeface="Arimo"/>
                <a:ea typeface="Arimo"/>
                <a:cs typeface="Arimo"/>
                <a:sym typeface="Arimo"/>
              </a:rPr>
              <a:t>. Ben-</a:t>
            </a:r>
            <a:r>
              <a:rPr lang="en-US" sz="3800" b="1" dirty="0" err="1">
                <a:solidFill>
                  <a:srgbClr val="445469"/>
                </a:solidFill>
                <a:latin typeface="Arimo"/>
                <a:ea typeface="Arimo"/>
                <a:cs typeface="Arimo"/>
                <a:sym typeface="Arimo"/>
              </a:rPr>
              <a:t>Jamin</a:t>
            </a:r>
            <a:r>
              <a:rPr lang="en-US" sz="3800" b="1" dirty="0">
                <a:solidFill>
                  <a:srgbClr val="445469"/>
                </a:solidFill>
                <a:latin typeface="Arimo"/>
                <a:ea typeface="Arimo"/>
                <a:cs typeface="Arimo"/>
                <a:sym typeface="Arimo"/>
              </a:rPr>
              <a:t> Toy</a:t>
            </a:r>
            <a:endParaRPr kumimoji="0" sz="3800" b="1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599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599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  <a:hlinkClick r:id="rId7"/>
              </a:rPr>
              <a:t>info@CohesionCulture.net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599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  <a:hlinkClick r:id="rId8"/>
              </a:rPr>
              <a:t>CohesionBooks.com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3D3CFA-046C-464B-9234-7556E505CBD5}"/>
              </a:ext>
            </a:extLst>
          </p:cNvPr>
          <p:cNvGrpSpPr/>
          <p:nvPr/>
        </p:nvGrpSpPr>
        <p:grpSpPr>
          <a:xfrm rot="20745064">
            <a:off x="360964" y="6651949"/>
            <a:ext cx="2958659" cy="2917014"/>
            <a:chOff x="12255672" y="7838473"/>
            <a:chExt cx="2958659" cy="2917014"/>
          </a:xfrm>
        </p:grpSpPr>
        <p:sp>
          <p:nvSpPr>
            <p:cNvPr id="5" name="Star: 7 Points 4">
              <a:extLst>
                <a:ext uri="{FF2B5EF4-FFF2-40B4-BE49-F238E27FC236}">
                  <a16:creationId xmlns:a16="http://schemas.microsoft.com/office/drawing/2014/main" id="{F259C9A4-FCA6-4E9B-B250-065DC8479DC7}"/>
                </a:ext>
              </a:extLst>
            </p:cNvPr>
            <p:cNvSpPr/>
            <p:nvPr/>
          </p:nvSpPr>
          <p:spPr>
            <a:xfrm>
              <a:off x="12255672" y="7838473"/>
              <a:ext cx="2958659" cy="2917014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D0A579-8C66-45E4-B2D3-DB75227883A1}"/>
                </a:ext>
              </a:extLst>
            </p:cNvPr>
            <p:cNvSpPr/>
            <p:nvPr/>
          </p:nvSpPr>
          <p:spPr>
            <a:xfrm rot="278534">
              <a:off x="12483700" y="8240309"/>
              <a:ext cx="2286000" cy="2015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500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Arial"/>
                </a:rPr>
                <a:t>#</a:t>
              </a:r>
              <a:r>
                <a:rPr kumimoji="0" lang="en-US" sz="1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Arial"/>
                </a:rPr>
                <a:t>1</a:t>
              </a:r>
            </a:p>
          </p:txBody>
        </p:sp>
      </p:grpSp>
      <p:pic>
        <p:nvPicPr>
          <p:cNvPr id="10243" name="Picture 3">
            <a:extLst>
              <a:ext uri="{FF2B5EF4-FFF2-40B4-BE49-F238E27FC236}">
                <a16:creationId xmlns:a16="http://schemas.microsoft.com/office/drawing/2014/main" id="{82B4D8EA-E5C6-4085-B897-C03B73568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75" y="-232955"/>
            <a:ext cx="8917602" cy="1051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5C5D1C5-1DE6-4CAD-B47D-F3FE1A7F216C}"/>
              </a:ext>
            </a:extLst>
          </p:cNvPr>
          <p:cNvGrpSpPr/>
          <p:nvPr/>
        </p:nvGrpSpPr>
        <p:grpSpPr>
          <a:xfrm>
            <a:off x="20657127" y="0"/>
            <a:ext cx="3720523" cy="2618509"/>
            <a:chOff x="20657127" y="0"/>
            <a:chExt cx="3720523" cy="261850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0F1C51-4F33-4AE3-93B4-0317B91989B3}"/>
                </a:ext>
              </a:extLst>
            </p:cNvPr>
            <p:cNvSpPr/>
            <p:nvPr/>
          </p:nvSpPr>
          <p:spPr>
            <a:xfrm>
              <a:off x="20657127" y="0"/>
              <a:ext cx="3720523" cy="26185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63DB67A-A1F1-44C8-AEB2-2C8B8F18E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657127" y="787420"/>
              <a:ext cx="2926017" cy="1043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6440659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Strategy Light - Rocketo Graphics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E7905C"/>
      </a:accent1>
      <a:accent2>
        <a:srgbClr val="E87655"/>
      </a:accent2>
      <a:accent3>
        <a:srgbClr val="EA5E4C"/>
      </a:accent3>
      <a:accent4>
        <a:srgbClr val="393A39"/>
      </a:accent4>
      <a:accent5>
        <a:srgbClr val="6F6F6F"/>
      </a:accent5>
      <a:accent6>
        <a:srgbClr val="F2F2F2"/>
      </a:accent6>
      <a:hlink>
        <a:srgbClr val="EA5E4C"/>
      </a:hlink>
      <a:folHlink>
        <a:srgbClr val="F2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Strategy Light - Rocketo Graphics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E7905C"/>
      </a:accent1>
      <a:accent2>
        <a:srgbClr val="E87655"/>
      </a:accent2>
      <a:accent3>
        <a:srgbClr val="EA5E4C"/>
      </a:accent3>
      <a:accent4>
        <a:srgbClr val="393A39"/>
      </a:accent4>
      <a:accent5>
        <a:srgbClr val="6F6F6F"/>
      </a:accent5>
      <a:accent6>
        <a:srgbClr val="F2F2F2"/>
      </a:accent6>
      <a:hlink>
        <a:srgbClr val="EA5E4C"/>
      </a:hlink>
      <a:folHlink>
        <a:srgbClr val="F2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33</Words>
  <Application>Microsoft Office PowerPoint</Application>
  <PresentationFormat>Custom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Arimo</vt:lpstr>
      <vt:lpstr>Calibri</vt:lpstr>
      <vt:lpstr>Lato Light</vt:lpstr>
      <vt:lpstr>Lato</vt:lpstr>
      <vt:lpstr>5_Office Theme</vt:lpstr>
      <vt:lpstr>12_Office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Morris</dc:creator>
  <cp:lastModifiedBy>Dr. Troy Hall</cp:lastModifiedBy>
  <cp:revision>466</cp:revision>
  <cp:lastPrinted>2019-06-06T22:11:15Z</cp:lastPrinted>
  <dcterms:modified xsi:type="dcterms:W3CDTF">2024-04-30T21:49:02Z</dcterms:modified>
</cp:coreProperties>
</file>